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1"/>
  </p:notesMasterIdLst>
  <p:sldIdLst>
    <p:sldId id="257" r:id="rId3"/>
    <p:sldId id="258" r:id="rId4"/>
    <p:sldId id="259" r:id="rId5"/>
    <p:sldId id="260" r:id="rId6"/>
    <p:sldId id="261" r:id="rId7"/>
    <p:sldId id="262" r:id="rId8"/>
    <p:sldId id="263" r:id="rId9"/>
    <p:sldId id="264" r:id="rId10"/>
    <p:sldId id="265" r:id="rId11"/>
    <p:sldId id="275"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16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753066-5BE2-4A3D-A8A2-6541D2815533}" type="doc">
      <dgm:prSet loTypeId="urn:microsoft.com/office/officeart/2005/8/layout/cycle2" loCatId="cycle" qsTypeId="urn:microsoft.com/office/officeart/2005/8/quickstyle/3d2" qsCatId="3D" csTypeId="urn:microsoft.com/office/officeart/2005/8/colors/accent0_3" csCatId="mainScheme" phldr="1"/>
      <dgm:spPr/>
      <dgm:t>
        <a:bodyPr/>
        <a:lstStyle/>
        <a:p>
          <a:endParaRPr lang="en-US"/>
        </a:p>
      </dgm:t>
    </dgm:pt>
    <dgm:pt modelId="{B70F1E71-C5DC-4CE2-BA54-062185B12751}">
      <dgm:prSet phldrT="[Text]"/>
      <dgm:spPr/>
      <dgm:t>
        <a:bodyPr/>
        <a:lstStyle/>
        <a:p>
          <a:endParaRPr lang="en-US" dirty="0"/>
        </a:p>
      </dgm:t>
    </dgm:pt>
    <dgm:pt modelId="{A0F2EBE7-E126-43D3-B3AE-B4879F487CEE}" type="parTrans" cxnId="{AD16BDA1-E91F-47FF-B1D9-5C7B664AE6D7}">
      <dgm:prSet/>
      <dgm:spPr/>
      <dgm:t>
        <a:bodyPr/>
        <a:lstStyle/>
        <a:p>
          <a:endParaRPr lang="en-US"/>
        </a:p>
      </dgm:t>
    </dgm:pt>
    <dgm:pt modelId="{5F892E15-B5A6-4E73-965F-C084DF317D23}" type="sibTrans" cxnId="{AD16BDA1-E91F-47FF-B1D9-5C7B664AE6D7}">
      <dgm:prSet/>
      <dgm:spPr/>
      <dgm:t>
        <a:bodyPr/>
        <a:lstStyle/>
        <a:p>
          <a:endParaRPr lang="en-US" dirty="0"/>
        </a:p>
      </dgm:t>
    </dgm:pt>
    <dgm:pt modelId="{8FCA02A7-48E7-430A-AE02-C113C4A05992}">
      <dgm:prSet phldrT="[Text]"/>
      <dgm:spPr/>
      <dgm:t>
        <a:bodyPr/>
        <a:lstStyle/>
        <a:p>
          <a:endParaRPr lang="en-US" dirty="0"/>
        </a:p>
      </dgm:t>
    </dgm:pt>
    <dgm:pt modelId="{DE931996-8E8C-40CE-85C2-7F3D3A017887}" type="parTrans" cxnId="{E05ED411-9F13-4064-89B0-4E9391946E16}">
      <dgm:prSet/>
      <dgm:spPr/>
      <dgm:t>
        <a:bodyPr/>
        <a:lstStyle/>
        <a:p>
          <a:endParaRPr lang="en-US"/>
        </a:p>
      </dgm:t>
    </dgm:pt>
    <dgm:pt modelId="{C891A398-64FE-4658-90BB-EAC6F3BDCE7C}" type="sibTrans" cxnId="{E05ED411-9F13-4064-89B0-4E9391946E16}">
      <dgm:prSet/>
      <dgm:spPr/>
      <dgm:t>
        <a:bodyPr/>
        <a:lstStyle/>
        <a:p>
          <a:endParaRPr lang="en-US" dirty="0"/>
        </a:p>
      </dgm:t>
    </dgm:pt>
    <dgm:pt modelId="{ED9CFBFB-B5BB-453E-9EC7-190E6A130B5F}">
      <dgm:prSet phldrT="[Text]"/>
      <dgm:spPr/>
      <dgm:t>
        <a:bodyPr/>
        <a:lstStyle/>
        <a:p>
          <a:endParaRPr lang="en-US" dirty="0"/>
        </a:p>
      </dgm:t>
    </dgm:pt>
    <dgm:pt modelId="{2AC18BA5-09A1-4758-9321-A0D31ADFC1E4}" type="parTrans" cxnId="{6620BB7D-DD24-4B83-8989-750393EC56C8}">
      <dgm:prSet/>
      <dgm:spPr/>
      <dgm:t>
        <a:bodyPr/>
        <a:lstStyle/>
        <a:p>
          <a:endParaRPr lang="en-US"/>
        </a:p>
      </dgm:t>
    </dgm:pt>
    <dgm:pt modelId="{A3DF4D5F-058D-4C5D-B104-66F1375D2532}" type="sibTrans" cxnId="{6620BB7D-DD24-4B83-8989-750393EC56C8}">
      <dgm:prSet/>
      <dgm:spPr/>
      <dgm:t>
        <a:bodyPr/>
        <a:lstStyle/>
        <a:p>
          <a:endParaRPr lang="en-US" dirty="0"/>
        </a:p>
      </dgm:t>
    </dgm:pt>
    <dgm:pt modelId="{64A5BE46-566D-416A-A7CB-D14CDE97CE52}">
      <dgm:prSet phldrT="[Text]"/>
      <dgm:spPr/>
      <dgm:t>
        <a:bodyPr/>
        <a:lstStyle/>
        <a:p>
          <a:endParaRPr lang="en-US" dirty="0"/>
        </a:p>
      </dgm:t>
    </dgm:pt>
    <dgm:pt modelId="{F421F666-F0B5-424F-AFF1-21AA4BA8F270}" type="parTrans" cxnId="{4DFCB346-EBF2-4139-8B22-F2D1D228950D}">
      <dgm:prSet/>
      <dgm:spPr/>
      <dgm:t>
        <a:bodyPr/>
        <a:lstStyle/>
        <a:p>
          <a:endParaRPr lang="en-US"/>
        </a:p>
      </dgm:t>
    </dgm:pt>
    <dgm:pt modelId="{0E7DEBF4-9C5E-4801-87BD-D30C4DD04533}" type="sibTrans" cxnId="{4DFCB346-EBF2-4139-8B22-F2D1D228950D}">
      <dgm:prSet/>
      <dgm:spPr/>
      <dgm:t>
        <a:bodyPr/>
        <a:lstStyle/>
        <a:p>
          <a:endParaRPr lang="en-US" dirty="0"/>
        </a:p>
      </dgm:t>
    </dgm:pt>
    <dgm:pt modelId="{A341AC2E-26D3-40DD-86A7-84332DC6B2EB}">
      <dgm:prSet phldrT="[Text]"/>
      <dgm:spPr/>
      <dgm:t>
        <a:bodyPr/>
        <a:lstStyle/>
        <a:p>
          <a:endParaRPr lang="en-US" dirty="0"/>
        </a:p>
      </dgm:t>
    </dgm:pt>
    <dgm:pt modelId="{B4D6A92D-DA50-442A-BCE9-C866669CBDE1}" type="parTrans" cxnId="{18779863-A238-4CAD-9A43-8CDEA0061E8E}">
      <dgm:prSet/>
      <dgm:spPr/>
      <dgm:t>
        <a:bodyPr/>
        <a:lstStyle/>
        <a:p>
          <a:endParaRPr lang="en-US"/>
        </a:p>
      </dgm:t>
    </dgm:pt>
    <dgm:pt modelId="{70ECCF9A-CBFE-4A7A-9645-4125EDB97B93}" type="sibTrans" cxnId="{18779863-A238-4CAD-9A43-8CDEA0061E8E}">
      <dgm:prSet/>
      <dgm:spPr/>
      <dgm:t>
        <a:bodyPr/>
        <a:lstStyle/>
        <a:p>
          <a:endParaRPr lang="en-US" dirty="0"/>
        </a:p>
      </dgm:t>
    </dgm:pt>
    <dgm:pt modelId="{0F5DFA58-0BBD-4DBE-9514-3116E7F008B7}" type="pres">
      <dgm:prSet presAssocID="{8C753066-5BE2-4A3D-A8A2-6541D2815533}" presName="cycle" presStyleCnt="0">
        <dgm:presLayoutVars>
          <dgm:dir/>
          <dgm:resizeHandles val="exact"/>
        </dgm:presLayoutVars>
      </dgm:prSet>
      <dgm:spPr/>
      <dgm:t>
        <a:bodyPr/>
        <a:lstStyle/>
        <a:p>
          <a:endParaRPr lang="en-US"/>
        </a:p>
      </dgm:t>
    </dgm:pt>
    <dgm:pt modelId="{5B09EB36-F8B1-4A70-B3E2-8ADF641A88D1}" type="pres">
      <dgm:prSet presAssocID="{B70F1E71-C5DC-4CE2-BA54-062185B12751}" presName="node" presStyleLbl="node1" presStyleIdx="0" presStyleCnt="5">
        <dgm:presLayoutVars>
          <dgm:bulletEnabled val="1"/>
        </dgm:presLayoutVars>
      </dgm:prSet>
      <dgm:spPr/>
      <dgm:t>
        <a:bodyPr/>
        <a:lstStyle/>
        <a:p>
          <a:endParaRPr lang="en-US"/>
        </a:p>
      </dgm:t>
    </dgm:pt>
    <dgm:pt modelId="{A3B38561-D845-491B-9F1C-91CB4DB4CD62}" type="pres">
      <dgm:prSet presAssocID="{5F892E15-B5A6-4E73-965F-C084DF317D23}" presName="sibTrans" presStyleLbl="sibTrans2D1" presStyleIdx="0" presStyleCnt="5"/>
      <dgm:spPr/>
      <dgm:t>
        <a:bodyPr/>
        <a:lstStyle/>
        <a:p>
          <a:endParaRPr lang="en-US"/>
        </a:p>
      </dgm:t>
    </dgm:pt>
    <dgm:pt modelId="{8CA08FD6-C62D-4257-A2C1-17B8CEE8F5C7}" type="pres">
      <dgm:prSet presAssocID="{5F892E15-B5A6-4E73-965F-C084DF317D23}" presName="connectorText" presStyleLbl="sibTrans2D1" presStyleIdx="0" presStyleCnt="5"/>
      <dgm:spPr/>
      <dgm:t>
        <a:bodyPr/>
        <a:lstStyle/>
        <a:p>
          <a:endParaRPr lang="en-US"/>
        </a:p>
      </dgm:t>
    </dgm:pt>
    <dgm:pt modelId="{CFB87A39-5210-4647-912A-C1C5D9B9D1FB}" type="pres">
      <dgm:prSet presAssocID="{8FCA02A7-48E7-430A-AE02-C113C4A05992}" presName="node" presStyleLbl="node1" presStyleIdx="1" presStyleCnt="5">
        <dgm:presLayoutVars>
          <dgm:bulletEnabled val="1"/>
        </dgm:presLayoutVars>
      </dgm:prSet>
      <dgm:spPr/>
      <dgm:t>
        <a:bodyPr/>
        <a:lstStyle/>
        <a:p>
          <a:endParaRPr lang="en-US"/>
        </a:p>
      </dgm:t>
    </dgm:pt>
    <dgm:pt modelId="{725C7091-64B6-470C-BDE3-F73B786195DC}" type="pres">
      <dgm:prSet presAssocID="{C891A398-64FE-4658-90BB-EAC6F3BDCE7C}" presName="sibTrans" presStyleLbl="sibTrans2D1" presStyleIdx="1" presStyleCnt="5"/>
      <dgm:spPr/>
      <dgm:t>
        <a:bodyPr/>
        <a:lstStyle/>
        <a:p>
          <a:endParaRPr lang="en-US"/>
        </a:p>
      </dgm:t>
    </dgm:pt>
    <dgm:pt modelId="{699AB338-934D-4349-A3BA-D006254DCE1A}" type="pres">
      <dgm:prSet presAssocID="{C891A398-64FE-4658-90BB-EAC6F3BDCE7C}" presName="connectorText" presStyleLbl="sibTrans2D1" presStyleIdx="1" presStyleCnt="5"/>
      <dgm:spPr/>
      <dgm:t>
        <a:bodyPr/>
        <a:lstStyle/>
        <a:p>
          <a:endParaRPr lang="en-US"/>
        </a:p>
      </dgm:t>
    </dgm:pt>
    <dgm:pt modelId="{5FDB6979-39E1-45B8-B9EF-594D6E30D253}" type="pres">
      <dgm:prSet presAssocID="{ED9CFBFB-B5BB-453E-9EC7-190E6A130B5F}" presName="node" presStyleLbl="node1" presStyleIdx="2" presStyleCnt="5">
        <dgm:presLayoutVars>
          <dgm:bulletEnabled val="1"/>
        </dgm:presLayoutVars>
      </dgm:prSet>
      <dgm:spPr/>
      <dgm:t>
        <a:bodyPr/>
        <a:lstStyle/>
        <a:p>
          <a:endParaRPr lang="en-US"/>
        </a:p>
      </dgm:t>
    </dgm:pt>
    <dgm:pt modelId="{3F8BCAD1-9EE5-48CF-AD53-4D1878FCEC7E}" type="pres">
      <dgm:prSet presAssocID="{A3DF4D5F-058D-4C5D-B104-66F1375D2532}" presName="sibTrans" presStyleLbl="sibTrans2D1" presStyleIdx="2" presStyleCnt="5"/>
      <dgm:spPr/>
      <dgm:t>
        <a:bodyPr/>
        <a:lstStyle/>
        <a:p>
          <a:endParaRPr lang="en-US"/>
        </a:p>
      </dgm:t>
    </dgm:pt>
    <dgm:pt modelId="{6F5F07AA-53BE-4E91-B146-3B24231E7A85}" type="pres">
      <dgm:prSet presAssocID="{A3DF4D5F-058D-4C5D-B104-66F1375D2532}" presName="connectorText" presStyleLbl="sibTrans2D1" presStyleIdx="2" presStyleCnt="5"/>
      <dgm:spPr/>
      <dgm:t>
        <a:bodyPr/>
        <a:lstStyle/>
        <a:p>
          <a:endParaRPr lang="en-US"/>
        </a:p>
      </dgm:t>
    </dgm:pt>
    <dgm:pt modelId="{7045881F-EDEC-4885-A455-C6F504562224}" type="pres">
      <dgm:prSet presAssocID="{A341AC2E-26D3-40DD-86A7-84332DC6B2EB}" presName="node" presStyleLbl="node1" presStyleIdx="3" presStyleCnt="5">
        <dgm:presLayoutVars>
          <dgm:bulletEnabled val="1"/>
        </dgm:presLayoutVars>
      </dgm:prSet>
      <dgm:spPr/>
      <dgm:t>
        <a:bodyPr/>
        <a:lstStyle/>
        <a:p>
          <a:endParaRPr lang="en-US"/>
        </a:p>
      </dgm:t>
    </dgm:pt>
    <dgm:pt modelId="{CD2F10D6-9D5E-4065-976F-D2C9711075BF}" type="pres">
      <dgm:prSet presAssocID="{70ECCF9A-CBFE-4A7A-9645-4125EDB97B93}" presName="sibTrans" presStyleLbl="sibTrans2D1" presStyleIdx="3" presStyleCnt="5"/>
      <dgm:spPr/>
      <dgm:t>
        <a:bodyPr/>
        <a:lstStyle/>
        <a:p>
          <a:endParaRPr lang="en-US"/>
        </a:p>
      </dgm:t>
    </dgm:pt>
    <dgm:pt modelId="{9BD22184-4989-4E6C-9BC5-5EE36C163D24}" type="pres">
      <dgm:prSet presAssocID="{70ECCF9A-CBFE-4A7A-9645-4125EDB97B93}" presName="connectorText" presStyleLbl="sibTrans2D1" presStyleIdx="3" presStyleCnt="5"/>
      <dgm:spPr/>
      <dgm:t>
        <a:bodyPr/>
        <a:lstStyle/>
        <a:p>
          <a:endParaRPr lang="en-US"/>
        </a:p>
      </dgm:t>
    </dgm:pt>
    <dgm:pt modelId="{D55DF275-BF00-4439-AEED-7415A46F04B4}" type="pres">
      <dgm:prSet presAssocID="{64A5BE46-566D-416A-A7CB-D14CDE97CE52}" presName="node" presStyleLbl="node1" presStyleIdx="4" presStyleCnt="5" custRadScaleRad="101061" custRadScaleInc="5458">
        <dgm:presLayoutVars>
          <dgm:bulletEnabled val="1"/>
        </dgm:presLayoutVars>
      </dgm:prSet>
      <dgm:spPr/>
      <dgm:t>
        <a:bodyPr/>
        <a:lstStyle/>
        <a:p>
          <a:endParaRPr lang="en-US"/>
        </a:p>
      </dgm:t>
    </dgm:pt>
    <dgm:pt modelId="{19E6EC06-B290-493C-A4EA-D97F2702BE1F}" type="pres">
      <dgm:prSet presAssocID="{0E7DEBF4-9C5E-4801-87BD-D30C4DD04533}" presName="sibTrans" presStyleLbl="sibTrans2D1" presStyleIdx="4" presStyleCnt="5"/>
      <dgm:spPr/>
      <dgm:t>
        <a:bodyPr/>
        <a:lstStyle/>
        <a:p>
          <a:endParaRPr lang="en-US"/>
        </a:p>
      </dgm:t>
    </dgm:pt>
    <dgm:pt modelId="{48BAE394-BAFB-4490-9885-CDD354CE6461}" type="pres">
      <dgm:prSet presAssocID="{0E7DEBF4-9C5E-4801-87BD-D30C4DD04533}" presName="connectorText" presStyleLbl="sibTrans2D1" presStyleIdx="4" presStyleCnt="5"/>
      <dgm:spPr/>
      <dgm:t>
        <a:bodyPr/>
        <a:lstStyle/>
        <a:p>
          <a:endParaRPr lang="en-US"/>
        </a:p>
      </dgm:t>
    </dgm:pt>
  </dgm:ptLst>
  <dgm:cxnLst>
    <dgm:cxn modelId="{5A8C1096-EE46-43E3-B6CA-21B20FA07F55}" type="presOf" srcId="{ED9CFBFB-B5BB-453E-9EC7-190E6A130B5F}" destId="{5FDB6979-39E1-45B8-B9EF-594D6E30D253}" srcOrd="0" destOrd="0" presId="urn:microsoft.com/office/officeart/2005/8/layout/cycle2"/>
    <dgm:cxn modelId="{7486F5C4-7F31-430E-95A1-55C5AF124C09}" type="presOf" srcId="{70ECCF9A-CBFE-4A7A-9645-4125EDB97B93}" destId="{9BD22184-4989-4E6C-9BC5-5EE36C163D24}" srcOrd="1" destOrd="0" presId="urn:microsoft.com/office/officeart/2005/8/layout/cycle2"/>
    <dgm:cxn modelId="{B7C8FDB7-8E89-4465-8AC8-DD13C39316D1}" type="presOf" srcId="{8FCA02A7-48E7-430A-AE02-C113C4A05992}" destId="{CFB87A39-5210-4647-912A-C1C5D9B9D1FB}" srcOrd="0" destOrd="0" presId="urn:microsoft.com/office/officeart/2005/8/layout/cycle2"/>
    <dgm:cxn modelId="{A4B95513-7D99-4C59-A76C-E1998EAAE35A}" type="presOf" srcId="{64A5BE46-566D-416A-A7CB-D14CDE97CE52}" destId="{D55DF275-BF00-4439-AEED-7415A46F04B4}" srcOrd="0" destOrd="0" presId="urn:microsoft.com/office/officeart/2005/8/layout/cycle2"/>
    <dgm:cxn modelId="{6620BB7D-DD24-4B83-8989-750393EC56C8}" srcId="{8C753066-5BE2-4A3D-A8A2-6541D2815533}" destId="{ED9CFBFB-B5BB-453E-9EC7-190E6A130B5F}" srcOrd="2" destOrd="0" parTransId="{2AC18BA5-09A1-4758-9321-A0D31ADFC1E4}" sibTransId="{A3DF4D5F-058D-4C5D-B104-66F1375D2532}"/>
    <dgm:cxn modelId="{BD97F677-4276-4BEC-9F2A-C50EF0BC02E7}" type="presOf" srcId="{70ECCF9A-CBFE-4A7A-9645-4125EDB97B93}" destId="{CD2F10D6-9D5E-4065-976F-D2C9711075BF}" srcOrd="0" destOrd="0" presId="urn:microsoft.com/office/officeart/2005/8/layout/cycle2"/>
    <dgm:cxn modelId="{30D71B41-9150-480A-B676-CD36D9568E27}" type="presOf" srcId="{8C753066-5BE2-4A3D-A8A2-6541D2815533}" destId="{0F5DFA58-0BBD-4DBE-9514-3116E7F008B7}" srcOrd="0" destOrd="0" presId="urn:microsoft.com/office/officeart/2005/8/layout/cycle2"/>
    <dgm:cxn modelId="{4DFCB346-EBF2-4139-8B22-F2D1D228950D}" srcId="{8C753066-5BE2-4A3D-A8A2-6541D2815533}" destId="{64A5BE46-566D-416A-A7CB-D14CDE97CE52}" srcOrd="4" destOrd="0" parTransId="{F421F666-F0B5-424F-AFF1-21AA4BA8F270}" sibTransId="{0E7DEBF4-9C5E-4801-87BD-D30C4DD04533}"/>
    <dgm:cxn modelId="{9DF0469A-6A5B-4D5C-BDF3-AA83F536F129}" type="presOf" srcId="{A3DF4D5F-058D-4C5D-B104-66F1375D2532}" destId="{3F8BCAD1-9EE5-48CF-AD53-4D1878FCEC7E}" srcOrd="0" destOrd="0" presId="urn:microsoft.com/office/officeart/2005/8/layout/cycle2"/>
    <dgm:cxn modelId="{F7DE8702-42C2-4453-AB08-C15487FDCDF8}" type="presOf" srcId="{A3DF4D5F-058D-4C5D-B104-66F1375D2532}" destId="{6F5F07AA-53BE-4E91-B146-3B24231E7A85}" srcOrd="1" destOrd="0" presId="urn:microsoft.com/office/officeart/2005/8/layout/cycle2"/>
    <dgm:cxn modelId="{8D066D60-AC35-4300-A3F7-A48218B92B85}" type="presOf" srcId="{5F892E15-B5A6-4E73-965F-C084DF317D23}" destId="{A3B38561-D845-491B-9F1C-91CB4DB4CD62}" srcOrd="0" destOrd="0" presId="urn:microsoft.com/office/officeart/2005/8/layout/cycle2"/>
    <dgm:cxn modelId="{A3B07528-93BC-4B3E-AE2D-846C318CAA93}" type="presOf" srcId="{5F892E15-B5A6-4E73-965F-C084DF317D23}" destId="{8CA08FD6-C62D-4257-A2C1-17B8CEE8F5C7}" srcOrd="1" destOrd="0" presId="urn:microsoft.com/office/officeart/2005/8/layout/cycle2"/>
    <dgm:cxn modelId="{E05ED411-9F13-4064-89B0-4E9391946E16}" srcId="{8C753066-5BE2-4A3D-A8A2-6541D2815533}" destId="{8FCA02A7-48E7-430A-AE02-C113C4A05992}" srcOrd="1" destOrd="0" parTransId="{DE931996-8E8C-40CE-85C2-7F3D3A017887}" sibTransId="{C891A398-64FE-4658-90BB-EAC6F3BDCE7C}"/>
    <dgm:cxn modelId="{B76823C6-38DC-461A-A39E-A08CABB27AE3}" type="presOf" srcId="{C891A398-64FE-4658-90BB-EAC6F3BDCE7C}" destId="{699AB338-934D-4349-A3BA-D006254DCE1A}" srcOrd="1" destOrd="0" presId="urn:microsoft.com/office/officeart/2005/8/layout/cycle2"/>
    <dgm:cxn modelId="{4AF62F77-0B35-4CC5-9832-DC60EB4CA001}" type="presOf" srcId="{0E7DEBF4-9C5E-4801-87BD-D30C4DD04533}" destId="{19E6EC06-B290-493C-A4EA-D97F2702BE1F}" srcOrd="0" destOrd="0" presId="urn:microsoft.com/office/officeart/2005/8/layout/cycle2"/>
    <dgm:cxn modelId="{AD16BDA1-E91F-47FF-B1D9-5C7B664AE6D7}" srcId="{8C753066-5BE2-4A3D-A8A2-6541D2815533}" destId="{B70F1E71-C5DC-4CE2-BA54-062185B12751}" srcOrd="0" destOrd="0" parTransId="{A0F2EBE7-E126-43D3-B3AE-B4879F487CEE}" sibTransId="{5F892E15-B5A6-4E73-965F-C084DF317D23}"/>
    <dgm:cxn modelId="{18779863-A238-4CAD-9A43-8CDEA0061E8E}" srcId="{8C753066-5BE2-4A3D-A8A2-6541D2815533}" destId="{A341AC2E-26D3-40DD-86A7-84332DC6B2EB}" srcOrd="3" destOrd="0" parTransId="{B4D6A92D-DA50-442A-BCE9-C866669CBDE1}" sibTransId="{70ECCF9A-CBFE-4A7A-9645-4125EDB97B93}"/>
    <dgm:cxn modelId="{973A0FE2-914C-4D10-8F55-43C4AAA27C37}" type="presOf" srcId="{B70F1E71-C5DC-4CE2-BA54-062185B12751}" destId="{5B09EB36-F8B1-4A70-B3E2-8ADF641A88D1}" srcOrd="0" destOrd="0" presId="urn:microsoft.com/office/officeart/2005/8/layout/cycle2"/>
    <dgm:cxn modelId="{9A01B857-0EA7-4ADE-8724-1B71D7F8BA49}" type="presOf" srcId="{0E7DEBF4-9C5E-4801-87BD-D30C4DD04533}" destId="{48BAE394-BAFB-4490-9885-CDD354CE6461}" srcOrd="1" destOrd="0" presId="urn:microsoft.com/office/officeart/2005/8/layout/cycle2"/>
    <dgm:cxn modelId="{B0F77B67-8152-4842-9354-F60983A86021}" type="presOf" srcId="{A341AC2E-26D3-40DD-86A7-84332DC6B2EB}" destId="{7045881F-EDEC-4885-A455-C6F504562224}" srcOrd="0" destOrd="0" presId="urn:microsoft.com/office/officeart/2005/8/layout/cycle2"/>
    <dgm:cxn modelId="{7E5420DA-1D49-4ABB-B58E-F8F97A33A655}" type="presOf" srcId="{C891A398-64FE-4658-90BB-EAC6F3BDCE7C}" destId="{725C7091-64B6-470C-BDE3-F73B786195DC}" srcOrd="0" destOrd="0" presId="urn:microsoft.com/office/officeart/2005/8/layout/cycle2"/>
    <dgm:cxn modelId="{B34A2734-7CD4-403B-8612-2BFF2EEC9009}" type="presParOf" srcId="{0F5DFA58-0BBD-4DBE-9514-3116E7F008B7}" destId="{5B09EB36-F8B1-4A70-B3E2-8ADF641A88D1}" srcOrd="0" destOrd="0" presId="urn:microsoft.com/office/officeart/2005/8/layout/cycle2"/>
    <dgm:cxn modelId="{16E8448D-9D8E-4E0D-BB48-1B865C6D5575}" type="presParOf" srcId="{0F5DFA58-0BBD-4DBE-9514-3116E7F008B7}" destId="{A3B38561-D845-491B-9F1C-91CB4DB4CD62}" srcOrd="1" destOrd="0" presId="urn:microsoft.com/office/officeart/2005/8/layout/cycle2"/>
    <dgm:cxn modelId="{3FA28FED-8BAB-41B2-B553-6208C4152BEB}" type="presParOf" srcId="{A3B38561-D845-491B-9F1C-91CB4DB4CD62}" destId="{8CA08FD6-C62D-4257-A2C1-17B8CEE8F5C7}" srcOrd="0" destOrd="0" presId="urn:microsoft.com/office/officeart/2005/8/layout/cycle2"/>
    <dgm:cxn modelId="{0AEB9CA7-21CD-472F-AF22-FE83458E3D3F}" type="presParOf" srcId="{0F5DFA58-0BBD-4DBE-9514-3116E7F008B7}" destId="{CFB87A39-5210-4647-912A-C1C5D9B9D1FB}" srcOrd="2" destOrd="0" presId="urn:microsoft.com/office/officeart/2005/8/layout/cycle2"/>
    <dgm:cxn modelId="{0E800D68-52BA-43A2-98D8-B75F0F7CCE3F}" type="presParOf" srcId="{0F5DFA58-0BBD-4DBE-9514-3116E7F008B7}" destId="{725C7091-64B6-470C-BDE3-F73B786195DC}" srcOrd="3" destOrd="0" presId="urn:microsoft.com/office/officeart/2005/8/layout/cycle2"/>
    <dgm:cxn modelId="{281F6103-3A04-4CB6-BA0F-8243F7777722}" type="presParOf" srcId="{725C7091-64B6-470C-BDE3-F73B786195DC}" destId="{699AB338-934D-4349-A3BA-D006254DCE1A}" srcOrd="0" destOrd="0" presId="urn:microsoft.com/office/officeart/2005/8/layout/cycle2"/>
    <dgm:cxn modelId="{C25A8606-0027-4AB5-B714-8BC0DAE7D82C}" type="presParOf" srcId="{0F5DFA58-0BBD-4DBE-9514-3116E7F008B7}" destId="{5FDB6979-39E1-45B8-B9EF-594D6E30D253}" srcOrd="4" destOrd="0" presId="urn:microsoft.com/office/officeart/2005/8/layout/cycle2"/>
    <dgm:cxn modelId="{B4B0E0FA-1F31-4C8A-AD98-1C37A76B1AB2}" type="presParOf" srcId="{0F5DFA58-0BBD-4DBE-9514-3116E7F008B7}" destId="{3F8BCAD1-9EE5-48CF-AD53-4D1878FCEC7E}" srcOrd="5" destOrd="0" presId="urn:microsoft.com/office/officeart/2005/8/layout/cycle2"/>
    <dgm:cxn modelId="{ABC8D5D4-FC3D-4B48-9281-B4D54C54BC98}" type="presParOf" srcId="{3F8BCAD1-9EE5-48CF-AD53-4D1878FCEC7E}" destId="{6F5F07AA-53BE-4E91-B146-3B24231E7A85}" srcOrd="0" destOrd="0" presId="urn:microsoft.com/office/officeart/2005/8/layout/cycle2"/>
    <dgm:cxn modelId="{309D2CD0-F992-4144-86E6-1DDCFFAA13FE}" type="presParOf" srcId="{0F5DFA58-0BBD-4DBE-9514-3116E7F008B7}" destId="{7045881F-EDEC-4885-A455-C6F504562224}" srcOrd="6" destOrd="0" presId="urn:microsoft.com/office/officeart/2005/8/layout/cycle2"/>
    <dgm:cxn modelId="{A8FC45D1-B70A-4A84-B46A-124E14C61EC0}" type="presParOf" srcId="{0F5DFA58-0BBD-4DBE-9514-3116E7F008B7}" destId="{CD2F10D6-9D5E-4065-976F-D2C9711075BF}" srcOrd="7" destOrd="0" presId="urn:microsoft.com/office/officeart/2005/8/layout/cycle2"/>
    <dgm:cxn modelId="{A3CE21AF-149A-4F38-96F3-DCE8B280E6D9}" type="presParOf" srcId="{CD2F10D6-9D5E-4065-976F-D2C9711075BF}" destId="{9BD22184-4989-4E6C-9BC5-5EE36C163D24}" srcOrd="0" destOrd="0" presId="urn:microsoft.com/office/officeart/2005/8/layout/cycle2"/>
    <dgm:cxn modelId="{B531D26A-38F2-4F15-B88C-799B4C13531D}" type="presParOf" srcId="{0F5DFA58-0BBD-4DBE-9514-3116E7F008B7}" destId="{D55DF275-BF00-4439-AEED-7415A46F04B4}" srcOrd="8" destOrd="0" presId="urn:microsoft.com/office/officeart/2005/8/layout/cycle2"/>
    <dgm:cxn modelId="{B1EB8773-69CD-4736-9A79-827E37A0A70C}" type="presParOf" srcId="{0F5DFA58-0BBD-4DBE-9514-3116E7F008B7}" destId="{19E6EC06-B290-493C-A4EA-D97F2702BE1F}" srcOrd="9" destOrd="0" presId="urn:microsoft.com/office/officeart/2005/8/layout/cycle2"/>
    <dgm:cxn modelId="{FC718672-A0B7-4B8A-8FF1-4D4ED16EB50F}" type="presParOf" srcId="{19E6EC06-B290-493C-A4EA-D97F2702BE1F}" destId="{48BAE394-BAFB-4490-9885-CDD354CE646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E48173-F7DF-467A-AB9A-078059D05BCD}"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en-US"/>
        </a:p>
      </dgm:t>
    </dgm:pt>
    <dgm:pt modelId="{EFFDDF7E-999B-4AAF-8D4E-A98C0C16129D}">
      <dgm:prSet phldrT="[Text]"/>
      <dgm:spPr/>
      <dgm:t>
        <a:bodyPr/>
        <a:lstStyle/>
        <a:p>
          <a:endParaRPr lang="en-US" dirty="0"/>
        </a:p>
      </dgm:t>
    </dgm:pt>
    <dgm:pt modelId="{2E158567-E4EF-4F47-9A7F-2113A30A9417}" type="parTrans" cxnId="{D9D18F25-27E9-4C61-92CC-ACB9C78E208E}">
      <dgm:prSet/>
      <dgm:spPr/>
      <dgm:t>
        <a:bodyPr/>
        <a:lstStyle/>
        <a:p>
          <a:endParaRPr lang="en-US"/>
        </a:p>
      </dgm:t>
    </dgm:pt>
    <dgm:pt modelId="{0115DFF4-977A-4559-853E-58A4F7C15D42}" type="sibTrans" cxnId="{D9D18F25-27E9-4C61-92CC-ACB9C78E208E}">
      <dgm:prSet/>
      <dgm:spPr/>
      <dgm:t>
        <a:bodyPr/>
        <a:lstStyle/>
        <a:p>
          <a:endParaRPr lang="en-US"/>
        </a:p>
      </dgm:t>
    </dgm:pt>
    <dgm:pt modelId="{70E02D96-E316-4BDE-BF1D-DBD3E45F92E6}">
      <dgm:prSet phldrT="[Text]"/>
      <dgm:spPr>
        <a:ln w="28575">
          <a:solidFill>
            <a:srgbClr val="000000"/>
          </a:solidFill>
        </a:ln>
      </dgm:spPr>
      <dgm:t>
        <a:bodyPr/>
        <a:lstStyle/>
        <a:p>
          <a:endParaRPr lang="en-US" dirty="0"/>
        </a:p>
      </dgm:t>
    </dgm:pt>
    <dgm:pt modelId="{93561463-1A2C-4F34-A244-4C8044EA80CA}" type="parTrans" cxnId="{B8B71E59-0206-41CE-908F-AFE82F1A0D2F}">
      <dgm:prSet/>
      <dgm:spPr/>
      <dgm:t>
        <a:bodyPr/>
        <a:lstStyle/>
        <a:p>
          <a:endParaRPr lang="en-US"/>
        </a:p>
      </dgm:t>
    </dgm:pt>
    <dgm:pt modelId="{E8EC8F05-16FF-4167-9CA6-CE42A4E5E8DB}" type="sibTrans" cxnId="{B8B71E59-0206-41CE-908F-AFE82F1A0D2F}">
      <dgm:prSet/>
      <dgm:spPr/>
      <dgm:t>
        <a:bodyPr/>
        <a:lstStyle/>
        <a:p>
          <a:endParaRPr lang="en-US"/>
        </a:p>
      </dgm:t>
    </dgm:pt>
    <dgm:pt modelId="{706FE80D-CD05-41A0-9C1C-DC0B13DBF14D}">
      <dgm:prSet phldrT="[Text]"/>
      <dgm:spPr/>
      <dgm:t>
        <a:bodyPr/>
        <a:lstStyle/>
        <a:p>
          <a:endParaRPr lang="en-US" dirty="0"/>
        </a:p>
      </dgm:t>
    </dgm:pt>
    <dgm:pt modelId="{186EDB70-CDB7-4734-B356-D0A9690D2372}" type="parTrans" cxnId="{AAE4690B-364C-4A2B-B0D8-8F2AC358A0D8}">
      <dgm:prSet/>
      <dgm:spPr/>
      <dgm:t>
        <a:bodyPr/>
        <a:lstStyle/>
        <a:p>
          <a:endParaRPr lang="en-US"/>
        </a:p>
      </dgm:t>
    </dgm:pt>
    <dgm:pt modelId="{3F5BCF45-639A-45D8-B495-F69B805A50CF}" type="sibTrans" cxnId="{AAE4690B-364C-4A2B-B0D8-8F2AC358A0D8}">
      <dgm:prSet/>
      <dgm:spPr/>
      <dgm:t>
        <a:bodyPr/>
        <a:lstStyle/>
        <a:p>
          <a:endParaRPr lang="en-US"/>
        </a:p>
      </dgm:t>
    </dgm:pt>
    <dgm:pt modelId="{F47FE4E2-B7AB-4C47-910A-81D4804CCEB1}">
      <dgm:prSet phldrT="[Text]"/>
      <dgm:spPr>
        <a:ln w="28575">
          <a:solidFill>
            <a:srgbClr val="000000"/>
          </a:solidFill>
        </a:ln>
      </dgm:spPr>
      <dgm:t>
        <a:bodyPr/>
        <a:lstStyle/>
        <a:p>
          <a:endParaRPr lang="en-US" dirty="0"/>
        </a:p>
      </dgm:t>
    </dgm:pt>
    <dgm:pt modelId="{54CFA45F-7B1C-4694-A9BC-352C5209032E}" type="parTrans" cxnId="{69A80196-AEB7-4221-8B0D-F9D51FE8FC54}">
      <dgm:prSet/>
      <dgm:spPr/>
      <dgm:t>
        <a:bodyPr/>
        <a:lstStyle/>
        <a:p>
          <a:endParaRPr lang="en-US"/>
        </a:p>
      </dgm:t>
    </dgm:pt>
    <dgm:pt modelId="{4F78FB89-F6D5-4674-832C-0658C6013E2A}" type="sibTrans" cxnId="{69A80196-AEB7-4221-8B0D-F9D51FE8FC54}">
      <dgm:prSet/>
      <dgm:spPr/>
      <dgm:t>
        <a:bodyPr/>
        <a:lstStyle/>
        <a:p>
          <a:endParaRPr lang="en-US"/>
        </a:p>
      </dgm:t>
    </dgm:pt>
    <dgm:pt modelId="{855DF749-4698-44CD-9BF2-1F4740CA48A9}">
      <dgm:prSet phldrT="[Text]"/>
      <dgm:spPr>
        <a:ln w="28575">
          <a:solidFill>
            <a:srgbClr val="000000"/>
          </a:solidFill>
        </a:ln>
      </dgm:spPr>
      <dgm:t>
        <a:bodyPr/>
        <a:lstStyle/>
        <a:p>
          <a:endParaRPr lang="en-US" dirty="0"/>
        </a:p>
      </dgm:t>
    </dgm:pt>
    <dgm:pt modelId="{61D8A3D9-D89F-452A-9BDA-F7CEF945834C}" type="parTrans" cxnId="{E6BBF84D-1615-4C82-8ABD-753F11A7DB8A}">
      <dgm:prSet/>
      <dgm:spPr/>
      <dgm:t>
        <a:bodyPr/>
        <a:lstStyle/>
        <a:p>
          <a:endParaRPr lang="en-US"/>
        </a:p>
      </dgm:t>
    </dgm:pt>
    <dgm:pt modelId="{29F7A239-7641-42B6-BFB0-A7A012F13A5B}" type="sibTrans" cxnId="{E6BBF84D-1615-4C82-8ABD-753F11A7DB8A}">
      <dgm:prSet/>
      <dgm:spPr/>
      <dgm:t>
        <a:bodyPr/>
        <a:lstStyle/>
        <a:p>
          <a:endParaRPr lang="en-US"/>
        </a:p>
      </dgm:t>
    </dgm:pt>
    <dgm:pt modelId="{1DBCA986-18A4-4D96-B5E3-9EC600D28139}">
      <dgm:prSet phldrT="[Text]"/>
      <dgm:spPr/>
      <dgm:t>
        <a:bodyPr/>
        <a:lstStyle/>
        <a:p>
          <a:endParaRPr lang="en-US" dirty="0"/>
        </a:p>
      </dgm:t>
    </dgm:pt>
    <dgm:pt modelId="{1029E7F4-1A73-455F-A10C-3E3189223051}" type="parTrans" cxnId="{C9662163-C6F6-4F3B-8286-FE89488FEF9D}">
      <dgm:prSet/>
      <dgm:spPr/>
      <dgm:t>
        <a:bodyPr/>
        <a:lstStyle/>
        <a:p>
          <a:endParaRPr lang="en-US"/>
        </a:p>
      </dgm:t>
    </dgm:pt>
    <dgm:pt modelId="{A0C5576E-80E8-4A78-819B-5B21F91E2AD6}" type="sibTrans" cxnId="{C9662163-C6F6-4F3B-8286-FE89488FEF9D}">
      <dgm:prSet/>
      <dgm:spPr/>
      <dgm:t>
        <a:bodyPr/>
        <a:lstStyle/>
        <a:p>
          <a:endParaRPr lang="en-US"/>
        </a:p>
      </dgm:t>
    </dgm:pt>
    <dgm:pt modelId="{2BBCECBD-A232-4DAB-BC5E-FE98F7CA3C7A}">
      <dgm:prSet phldrT="[Text]"/>
      <dgm:spPr>
        <a:ln w="28575">
          <a:solidFill>
            <a:srgbClr val="000000"/>
          </a:solidFill>
        </a:ln>
      </dgm:spPr>
      <dgm:t>
        <a:bodyPr/>
        <a:lstStyle/>
        <a:p>
          <a:endParaRPr lang="en-US" dirty="0"/>
        </a:p>
      </dgm:t>
    </dgm:pt>
    <dgm:pt modelId="{0A588BBE-995B-4FE2-AF21-E2D836BF0FA9}" type="parTrans" cxnId="{A5991F85-A074-43F2-BE5B-76974E9CCD35}">
      <dgm:prSet/>
      <dgm:spPr/>
      <dgm:t>
        <a:bodyPr/>
        <a:lstStyle/>
        <a:p>
          <a:endParaRPr lang="en-US"/>
        </a:p>
      </dgm:t>
    </dgm:pt>
    <dgm:pt modelId="{B01DEB13-2457-4CDA-B3E3-65555D71E5EE}" type="sibTrans" cxnId="{A5991F85-A074-43F2-BE5B-76974E9CCD35}">
      <dgm:prSet/>
      <dgm:spPr/>
      <dgm:t>
        <a:bodyPr/>
        <a:lstStyle/>
        <a:p>
          <a:endParaRPr lang="en-US"/>
        </a:p>
      </dgm:t>
    </dgm:pt>
    <dgm:pt modelId="{73CF8D07-929A-4183-84BB-17841D3C83F2}">
      <dgm:prSet phldrT="[Text]"/>
      <dgm:spPr>
        <a:ln w="28575">
          <a:solidFill>
            <a:srgbClr val="000000"/>
          </a:solidFill>
        </a:ln>
      </dgm:spPr>
      <dgm:t>
        <a:bodyPr/>
        <a:lstStyle/>
        <a:p>
          <a:endParaRPr lang="en-US" dirty="0"/>
        </a:p>
      </dgm:t>
    </dgm:pt>
    <dgm:pt modelId="{1A19A29D-1EF1-428A-80E6-05B0A0E9A8C6}" type="parTrans" cxnId="{BE8E7777-5587-477B-841D-49B0681841DA}">
      <dgm:prSet/>
      <dgm:spPr/>
      <dgm:t>
        <a:bodyPr/>
        <a:lstStyle/>
        <a:p>
          <a:endParaRPr lang="en-US"/>
        </a:p>
      </dgm:t>
    </dgm:pt>
    <dgm:pt modelId="{04FCDEB6-30EF-4E15-A8D3-680240B0884B}" type="sibTrans" cxnId="{BE8E7777-5587-477B-841D-49B0681841DA}">
      <dgm:prSet/>
      <dgm:spPr/>
      <dgm:t>
        <a:bodyPr/>
        <a:lstStyle/>
        <a:p>
          <a:endParaRPr lang="en-US"/>
        </a:p>
      </dgm:t>
    </dgm:pt>
    <dgm:pt modelId="{34F25B78-9A42-4092-9A74-9B47BE4985F8}">
      <dgm:prSet phldrT="[Text]"/>
      <dgm:spPr>
        <a:ln w="28575">
          <a:solidFill>
            <a:srgbClr val="000000"/>
          </a:solidFill>
        </a:ln>
      </dgm:spPr>
      <dgm:t>
        <a:bodyPr/>
        <a:lstStyle/>
        <a:p>
          <a:endParaRPr lang="en-US" dirty="0"/>
        </a:p>
      </dgm:t>
    </dgm:pt>
    <dgm:pt modelId="{16365CC5-95E7-4FA8-B31D-85ECA1589DE2}" type="parTrans" cxnId="{A12FA8C8-DCD3-4582-9B49-BBA71926E786}">
      <dgm:prSet/>
      <dgm:spPr/>
      <dgm:t>
        <a:bodyPr/>
        <a:lstStyle/>
        <a:p>
          <a:endParaRPr lang="en-US"/>
        </a:p>
      </dgm:t>
    </dgm:pt>
    <dgm:pt modelId="{D8215C66-8742-4148-ACD1-ADD08B06BA20}" type="sibTrans" cxnId="{A12FA8C8-DCD3-4582-9B49-BBA71926E786}">
      <dgm:prSet/>
      <dgm:spPr/>
      <dgm:t>
        <a:bodyPr/>
        <a:lstStyle/>
        <a:p>
          <a:endParaRPr lang="en-US"/>
        </a:p>
      </dgm:t>
    </dgm:pt>
    <dgm:pt modelId="{B3C6DE76-3550-412C-ACE1-B330D2358955}">
      <dgm:prSet phldrT="[Text]"/>
      <dgm:spPr/>
      <dgm:t>
        <a:bodyPr/>
        <a:lstStyle/>
        <a:p>
          <a:endParaRPr lang="en-US" dirty="0"/>
        </a:p>
      </dgm:t>
    </dgm:pt>
    <dgm:pt modelId="{B8506643-36B1-41C4-9078-062A090A8886}" type="parTrans" cxnId="{C0A5497D-7FB3-4C70-8CB7-8B9688F083A0}">
      <dgm:prSet/>
      <dgm:spPr/>
      <dgm:t>
        <a:bodyPr/>
        <a:lstStyle/>
        <a:p>
          <a:endParaRPr lang="en-US"/>
        </a:p>
      </dgm:t>
    </dgm:pt>
    <dgm:pt modelId="{5BCE23FA-EA9D-4F6B-A837-E7153ED9C116}" type="sibTrans" cxnId="{C0A5497D-7FB3-4C70-8CB7-8B9688F083A0}">
      <dgm:prSet/>
      <dgm:spPr/>
      <dgm:t>
        <a:bodyPr/>
        <a:lstStyle/>
        <a:p>
          <a:endParaRPr lang="en-US"/>
        </a:p>
      </dgm:t>
    </dgm:pt>
    <dgm:pt modelId="{AB3C4BF4-0E13-421D-AF23-C572E67DBB88}" type="pres">
      <dgm:prSet presAssocID="{DCE48173-F7DF-467A-AB9A-078059D05BCD}" presName="linearFlow" presStyleCnt="0">
        <dgm:presLayoutVars>
          <dgm:dir/>
          <dgm:animLvl val="lvl"/>
          <dgm:resizeHandles val="exact"/>
        </dgm:presLayoutVars>
      </dgm:prSet>
      <dgm:spPr/>
      <dgm:t>
        <a:bodyPr/>
        <a:lstStyle/>
        <a:p>
          <a:endParaRPr lang="en-US"/>
        </a:p>
      </dgm:t>
    </dgm:pt>
    <dgm:pt modelId="{AB7405D3-8CA7-40F2-A4C5-4BA7BA8774B0}" type="pres">
      <dgm:prSet presAssocID="{EFFDDF7E-999B-4AAF-8D4E-A98C0C16129D}" presName="composite" presStyleCnt="0"/>
      <dgm:spPr/>
    </dgm:pt>
    <dgm:pt modelId="{1B481D18-D293-4F72-941F-125C86EDF1C5}" type="pres">
      <dgm:prSet presAssocID="{EFFDDF7E-999B-4AAF-8D4E-A98C0C16129D}" presName="parentText" presStyleLbl="alignNode1" presStyleIdx="0" presStyleCnt="4" custScaleX="190915">
        <dgm:presLayoutVars>
          <dgm:chMax val="1"/>
          <dgm:bulletEnabled val="1"/>
        </dgm:presLayoutVars>
      </dgm:prSet>
      <dgm:spPr>
        <a:prstGeom prst="homePlate">
          <a:avLst/>
        </a:prstGeom>
      </dgm:spPr>
      <dgm:t>
        <a:bodyPr/>
        <a:lstStyle/>
        <a:p>
          <a:endParaRPr lang="en-US"/>
        </a:p>
      </dgm:t>
    </dgm:pt>
    <dgm:pt modelId="{81BDB5A9-AE6C-4991-97A0-7EF1A42317CB}" type="pres">
      <dgm:prSet presAssocID="{EFFDDF7E-999B-4AAF-8D4E-A98C0C16129D}" presName="descendantText" presStyleLbl="alignAcc1" presStyleIdx="0" presStyleCnt="4" custScaleX="92003" custScaleY="133872">
        <dgm:presLayoutVars>
          <dgm:bulletEnabled val="1"/>
        </dgm:presLayoutVars>
      </dgm:prSet>
      <dgm:spPr/>
      <dgm:t>
        <a:bodyPr/>
        <a:lstStyle/>
        <a:p>
          <a:endParaRPr lang="en-US"/>
        </a:p>
      </dgm:t>
    </dgm:pt>
    <dgm:pt modelId="{0E7D32A7-16C2-493F-B108-1B20DCD15C79}" type="pres">
      <dgm:prSet presAssocID="{0115DFF4-977A-4559-853E-58A4F7C15D42}" presName="sp" presStyleCnt="0"/>
      <dgm:spPr/>
    </dgm:pt>
    <dgm:pt modelId="{C9D36283-1F39-4453-9C37-9DF2E81C549B}" type="pres">
      <dgm:prSet presAssocID="{706FE80D-CD05-41A0-9C1C-DC0B13DBF14D}" presName="composite" presStyleCnt="0"/>
      <dgm:spPr/>
    </dgm:pt>
    <dgm:pt modelId="{47695C79-65DE-4F9E-B35C-DB5C12D3A515}" type="pres">
      <dgm:prSet presAssocID="{706FE80D-CD05-41A0-9C1C-DC0B13DBF14D}" presName="parentText" presStyleLbl="alignNode1" presStyleIdx="1" presStyleCnt="4" custScaleX="189264" custLinFactNeighborY="279">
        <dgm:presLayoutVars>
          <dgm:chMax val="1"/>
          <dgm:bulletEnabled val="1"/>
        </dgm:presLayoutVars>
      </dgm:prSet>
      <dgm:spPr>
        <a:prstGeom prst="homePlate">
          <a:avLst/>
        </a:prstGeom>
      </dgm:spPr>
      <dgm:t>
        <a:bodyPr/>
        <a:lstStyle/>
        <a:p>
          <a:endParaRPr lang="en-US"/>
        </a:p>
      </dgm:t>
    </dgm:pt>
    <dgm:pt modelId="{22521B55-03D5-446A-99DA-5073898854E9}" type="pres">
      <dgm:prSet presAssocID="{706FE80D-CD05-41A0-9C1C-DC0B13DBF14D}" presName="descendantText" presStyleLbl="alignAcc1" presStyleIdx="1" presStyleCnt="4" custScaleX="92161" custScaleY="116761">
        <dgm:presLayoutVars>
          <dgm:bulletEnabled val="1"/>
        </dgm:presLayoutVars>
      </dgm:prSet>
      <dgm:spPr/>
      <dgm:t>
        <a:bodyPr/>
        <a:lstStyle/>
        <a:p>
          <a:endParaRPr lang="en-US"/>
        </a:p>
      </dgm:t>
    </dgm:pt>
    <dgm:pt modelId="{2CC6FA35-07AD-46F8-A623-E5E6DAB61986}" type="pres">
      <dgm:prSet presAssocID="{3F5BCF45-639A-45D8-B495-F69B805A50CF}" presName="sp" presStyleCnt="0"/>
      <dgm:spPr/>
    </dgm:pt>
    <dgm:pt modelId="{1E519685-C585-4DBD-ADB3-3E701271BDB6}" type="pres">
      <dgm:prSet presAssocID="{1DBCA986-18A4-4D96-B5E3-9EC600D28139}" presName="composite" presStyleCnt="0"/>
      <dgm:spPr/>
    </dgm:pt>
    <dgm:pt modelId="{93849B15-FD2F-4642-9C5F-B0DFDB2D0A31}" type="pres">
      <dgm:prSet presAssocID="{1DBCA986-18A4-4D96-B5E3-9EC600D28139}" presName="parentText" presStyleLbl="alignNode1" presStyleIdx="2" presStyleCnt="4" custScaleX="183161">
        <dgm:presLayoutVars>
          <dgm:chMax val="1"/>
          <dgm:bulletEnabled val="1"/>
        </dgm:presLayoutVars>
      </dgm:prSet>
      <dgm:spPr>
        <a:prstGeom prst="homePlate">
          <a:avLst/>
        </a:prstGeom>
      </dgm:spPr>
      <dgm:t>
        <a:bodyPr/>
        <a:lstStyle/>
        <a:p>
          <a:endParaRPr lang="en-US"/>
        </a:p>
      </dgm:t>
    </dgm:pt>
    <dgm:pt modelId="{767218C9-D0E7-49EC-99C4-382484BB1714}" type="pres">
      <dgm:prSet presAssocID="{1DBCA986-18A4-4D96-B5E3-9EC600D28139}" presName="descendantText" presStyleLbl="alignAcc1" presStyleIdx="2" presStyleCnt="4" custScaleX="90254">
        <dgm:presLayoutVars>
          <dgm:bulletEnabled val="1"/>
        </dgm:presLayoutVars>
      </dgm:prSet>
      <dgm:spPr/>
      <dgm:t>
        <a:bodyPr/>
        <a:lstStyle/>
        <a:p>
          <a:endParaRPr lang="en-US"/>
        </a:p>
      </dgm:t>
    </dgm:pt>
    <dgm:pt modelId="{FFA7250B-5AD7-4F32-9FD2-8AA8AC930CC0}" type="pres">
      <dgm:prSet presAssocID="{A0C5576E-80E8-4A78-819B-5B21F91E2AD6}" presName="sp" presStyleCnt="0"/>
      <dgm:spPr/>
    </dgm:pt>
    <dgm:pt modelId="{62E2A231-0486-44E8-9A46-ADBAE4CD20C0}" type="pres">
      <dgm:prSet presAssocID="{B3C6DE76-3550-412C-ACE1-B330D2358955}" presName="composite" presStyleCnt="0"/>
      <dgm:spPr/>
    </dgm:pt>
    <dgm:pt modelId="{17E005CD-EA59-4309-A4C1-82FD3960DE87}" type="pres">
      <dgm:prSet presAssocID="{B3C6DE76-3550-412C-ACE1-B330D2358955}" presName="parentText" presStyleLbl="alignNode1" presStyleIdx="3" presStyleCnt="4" custScaleX="193862">
        <dgm:presLayoutVars>
          <dgm:chMax val="1"/>
          <dgm:bulletEnabled val="1"/>
        </dgm:presLayoutVars>
      </dgm:prSet>
      <dgm:spPr>
        <a:prstGeom prst="homePlate">
          <a:avLst/>
        </a:prstGeom>
      </dgm:spPr>
      <dgm:t>
        <a:bodyPr/>
        <a:lstStyle/>
        <a:p>
          <a:endParaRPr lang="en-US"/>
        </a:p>
      </dgm:t>
    </dgm:pt>
    <dgm:pt modelId="{213E7BC0-D674-45E8-ADBD-3ADE2AA9AEF5}" type="pres">
      <dgm:prSet presAssocID="{B3C6DE76-3550-412C-ACE1-B330D2358955}" presName="descendantText" presStyleLbl="alignAcc1" presStyleIdx="3" presStyleCnt="4" custScaleX="92114" custScaleY="126079">
        <dgm:presLayoutVars>
          <dgm:bulletEnabled val="1"/>
        </dgm:presLayoutVars>
      </dgm:prSet>
      <dgm:spPr/>
      <dgm:t>
        <a:bodyPr/>
        <a:lstStyle/>
        <a:p>
          <a:endParaRPr lang="en-US"/>
        </a:p>
      </dgm:t>
    </dgm:pt>
  </dgm:ptLst>
  <dgm:cxnLst>
    <dgm:cxn modelId="{BE8E7777-5587-477B-841D-49B0681841DA}" srcId="{1DBCA986-18A4-4D96-B5E3-9EC600D28139}" destId="{73CF8D07-929A-4183-84BB-17841D3C83F2}" srcOrd="1" destOrd="0" parTransId="{1A19A29D-1EF1-428A-80E6-05B0A0E9A8C6}" sibTransId="{04FCDEB6-30EF-4E15-A8D3-680240B0884B}"/>
    <dgm:cxn modelId="{716D274D-1427-4D3D-8DC8-8CA9BB0257EB}" type="presOf" srcId="{F47FE4E2-B7AB-4C47-910A-81D4804CCEB1}" destId="{22521B55-03D5-446A-99DA-5073898854E9}" srcOrd="0" destOrd="0" presId="urn:microsoft.com/office/officeart/2005/8/layout/chevron2"/>
    <dgm:cxn modelId="{C0A5497D-7FB3-4C70-8CB7-8B9688F083A0}" srcId="{DCE48173-F7DF-467A-AB9A-078059D05BCD}" destId="{B3C6DE76-3550-412C-ACE1-B330D2358955}" srcOrd="3" destOrd="0" parTransId="{B8506643-36B1-41C4-9078-062A090A8886}" sibTransId="{5BCE23FA-EA9D-4F6B-A837-E7153ED9C116}"/>
    <dgm:cxn modelId="{A5991F85-A074-43F2-BE5B-76974E9CCD35}" srcId="{1DBCA986-18A4-4D96-B5E3-9EC600D28139}" destId="{2BBCECBD-A232-4DAB-BC5E-FE98F7CA3C7A}" srcOrd="0" destOrd="0" parTransId="{0A588BBE-995B-4FE2-AF21-E2D836BF0FA9}" sibTransId="{B01DEB13-2457-4CDA-B3E3-65555D71E5EE}"/>
    <dgm:cxn modelId="{11AB00C0-5716-4F16-988F-8A72C4228402}" type="presOf" srcId="{70E02D96-E316-4BDE-BF1D-DBD3E45F92E6}" destId="{81BDB5A9-AE6C-4991-97A0-7EF1A42317CB}" srcOrd="0" destOrd="0" presId="urn:microsoft.com/office/officeart/2005/8/layout/chevron2"/>
    <dgm:cxn modelId="{FE54C4A3-C148-4BB4-8689-19346EA88FF5}" type="presOf" srcId="{855DF749-4698-44CD-9BF2-1F4740CA48A9}" destId="{22521B55-03D5-446A-99DA-5073898854E9}" srcOrd="0" destOrd="1" presId="urn:microsoft.com/office/officeart/2005/8/layout/chevron2"/>
    <dgm:cxn modelId="{A12FA8C8-DCD3-4582-9B49-BBA71926E786}" srcId="{B3C6DE76-3550-412C-ACE1-B330D2358955}" destId="{34F25B78-9A42-4092-9A74-9B47BE4985F8}" srcOrd="0" destOrd="0" parTransId="{16365CC5-95E7-4FA8-B31D-85ECA1589DE2}" sibTransId="{D8215C66-8742-4148-ACD1-ADD08B06BA20}"/>
    <dgm:cxn modelId="{D9D18F25-27E9-4C61-92CC-ACB9C78E208E}" srcId="{DCE48173-F7DF-467A-AB9A-078059D05BCD}" destId="{EFFDDF7E-999B-4AAF-8D4E-A98C0C16129D}" srcOrd="0" destOrd="0" parTransId="{2E158567-E4EF-4F47-9A7F-2113A30A9417}" sibTransId="{0115DFF4-977A-4559-853E-58A4F7C15D42}"/>
    <dgm:cxn modelId="{B8B71E59-0206-41CE-908F-AFE82F1A0D2F}" srcId="{EFFDDF7E-999B-4AAF-8D4E-A98C0C16129D}" destId="{70E02D96-E316-4BDE-BF1D-DBD3E45F92E6}" srcOrd="0" destOrd="0" parTransId="{93561463-1A2C-4F34-A244-4C8044EA80CA}" sibTransId="{E8EC8F05-16FF-4167-9CA6-CE42A4E5E8DB}"/>
    <dgm:cxn modelId="{69A80196-AEB7-4221-8B0D-F9D51FE8FC54}" srcId="{706FE80D-CD05-41A0-9C1C-DC0B13DBF14D}" destId="{F47FE4E2-B7AB-4C47-910A-81D4804CCEB1}" srcOrd="0" destOrd="0" parTransId="{54CFA45F-7B1C-4694-A9BC-352C5209032E}" sibTransId="{4F78FB89-F6D5-4674-832C-0658C6013E2A}"/>
    <dgm:cxn modelId="{0A6196BC-7BE1-4A6C-9D34-586EA8CBCAEE}" type="presOf" srcId="{34F25B78-9A42-4092-9A74-9B47BE4985F8}" destId="{213E7BC0-D674-45E8-ADBD-3ADE2AA9AEF5}" srcOrd="0" destOrd="0" presId="urn:microsoft.com/office/officeart/2005/8/layout/chevron2"/>
    <dgm:cxn modelId="{49CE7FD2-2B5B-4433-85F2-61B593117C60}" type="presOf" srcId="{B3C6DE76-3550-412C-ACE1-B330D2358955}" destId="{17E005CD-EA59-4309-A4C1-82FD3960DE87}" srcOrd="0" destOrd="0" presId="urn:microsoft.com/office/officeart/2005/8/layout/chevron2"/>
    <dgm:cxn modelId="{2EEB8F56-D67E-44FC-8BB0-028474466330}" type="presOf" srcId="{1DBCA986-18A4-4D96-B5E3-9EC600D28139}" destId="{93849B15-FD2F-4642-9C5F-B0DFDB2D0A31}" srcOrd="0" destOrd="0" presId="urn:microsoft.com/office/officeart/2005/8/layout/chevron2"/>
    <dgm:cxn modelId="{035ED30D-3DA3-4E76-B69F-A05FB4FC2708}" type="presOf" srcId="{2BBCECBD-A232-4DAB-BC5E-FE98F7CA3C7A}" destId="{767218C9-D0E7-49EC-99C4-382484BB1714}" srcOrd="0" destOrd="0" presId="urn:microsoft.com/office/officeart/2005/8/layout/chevron2"/>
    <dgm:cxn modelId="{FEA2BF4B-D200-422A-9E97-99086CE42D3E}" type="presOf" srcId="{73CF8D07-929A-4183-84BB-17841D3C83F2}" destId="{767218C9-D0E7-49EC-99C4-382484BB1714}" srcOrd="0" destOrd="1" presId="urn:microsoft.com/office/officeart/2005/8/layout/chevron2"/>
    <dgm:cxn modelId="{15E5F4C8-9658-45CB-97C6-FCC19FCD1647}" type="presOf" srcId="{EFFDDF7E-999B-4AAF-8D4E-A98C0C16129D}" destId="{1B481D18-D293-4F72-941F-125C86EDF1C5}" srcOrd="0" destOrd="0" presId="urn:microsoft.com/office/officeart/2005/8/layout/chevron2"/>
    <dgm:cxn modelId="{E5D53A60-3C32-48F0-8C07-47C52B74432D}" type="presOf" srcId="{706FE80D-CD05-41A0-9C1C-DC0B13DBF14D}" destId="{47695C79-65DE-4F9E-B35C-DB5C12D3A515}" srcOrd="0" destOrd="0" presId="urn:microsoft.com/office/officeart/2005/8/layout/chevron2"/>
    <dgm:cxn modelId="{C9662163-C6F6-4F3B-8286-FE89488FEF9D}" srcId="{DCE48173-F7DF-467A-AB9A-078059D05BCD}" destId="{1DBCA986-18A4-4D96-B5E3-9EC600D28139}" srcOrd="2" destOrd="0" parTransId="{1029E7F4-1A73-455F-A10C-3E3189223051}" sibTransId="{A0C5576E-80E8-4A78-819B-5B21F91E2AD6}"/>
    <dgm:cxn modelId="{E6BBF84D-1615-4C82-8ABD-753F11A7DB8A}" srcId="{706FE80D-CD05-41A0-9C1C-DC0B13DBF14D}" destId="{855DF749-4698-44CD-9BF2-1F4740CA48A9}" srcOrd="1" destOrd="0" parTransId="{61D8A3D9-D89F-452A-9BDA-F7CEF945834C}" sibTransId="{29F7A239-7641-42B6-BFB0-A7A012F13A5B}"/>
    <dgm:cxn modelId="{AAE4690B-364C-4A2B-B0D8-8F2AC358A0D8}" srcId="{DCE48173-F7DF-467A-AB9A-078059D05BCD}" destId="{706FE80D-CD05-41A0-9C1C-DC0B13DBF14D}" srcOrd="1" destOrd="0" parTransId="{186EDB70-CDB7-4734-B356-D0A9690D2372}" sibTransId="{3F5BCF45-639A-45D8-B495-F69B805A50CF}"/>
    <dgm:cxn modelId="{0358F16D-60C4-4A91-BEF5-1F4AA697B7F8}" type="presOf" srcId="{DCE48173-F7DF-467A-AB9A-078059D05BCD}" destId="{AB3C4BF4-0E13-421D-AF23-C572E67DBB88}" srcOrd="0" destOrd="0" presId="urn:microsoft.com/office/officeart/2005/8/layout/chevron2"/>
    <dgm:cxn modelId="{BC3ABDE9-B58C-4092-9E3C-9FDF12E00200}" type="presParOf" srcId="{AB3C4BF4-0E13-421D-AF23-C572E67DBB88}" destId="{AB7405D3-8CA7-40F2-A4C5-4BA7BA8774B0}" srcOrd="0" destOrd="0" presId="urn:microsoft.com/office/officeart/2005/8/layout/chevron2"/>
    <dgm:cxn modelId="{FE9A37AE-D64D-4779-AE2E-A2E1AC628365}" type="presParOf" srcId="{AB7405D3-8CA7-40F2-A4C5-4BA7BA8774B0}" destId="{1B481D18-D293-4F72-941F-125C86EDF1C5}" srcOrd="0" destOrd="0" presId="urn:microsoft.com/office/officeart/2005/8/layout/chevron2"/>
    <dgm:cxn modelId="{D3018A96-1471-4C26-AC15-F355982DD78C}" type="presParOf" srcId="{AB7405D3-8CA7-40F2-A4C5-4BA7BA8774B0}" destId="{81BDB5A9-AE6C-4991-97A0-7EF1A42317CB}" srcOrd="1" destOrd="0" presId="urn:microsoft.com/office/officeart/2005/8/layout/chevron2"/>
    <dgm:cxn modelId="{471DF2EE-1953-47E9-8098-BBBA481AAF44}" type="presParOf" srcId="{AB3C4BF4-0E13-421D-AF23-C572E67DBB88}" destId="{0E7D32A7-16C2-493F-B108-1B20DCD15C79}" srcOrd="1" destOrd="0" presId="urn:microsoft.com/office/officeart/2005/8/layout/chevron2"/>
    <dgm:cxn modelId="{D2BE9200-0681-4BE1-A59C-9B5FB9A6847F}" type="presParOf" srcId="{AB3C4BF4-0E13-421D-AF23-C572E67DBB88}" destId="{C9D36283-1F39-4453-9C37-9DF2E81C549B}" srcOrd="2" destOrd="0" presId="urn:microsoft.com/office/officeart/2005/8/layout/chevron2"/>
    <dgm:cxn modelId="{DF7EDB44-F9F8-4E92-9A39-BE8B5F3D350F}" type="presParOf" srcId="{C9D36283-1F39-4453-9C37-9DF2E81C549B}" destId="{47695C79-65DE-4F9E-B35C-DB5C12D3A515}" srcOrd="0" destOrd="0" presId="urn:microsoft.com/office/officeart/2005/8/layout/chevron2"/>
    <dgm:cxn modelId="{D3CEFAD4-7A24-43F0-834B-786FB5826968}" type="presParOf" srcId="{C9D36283-1F39-4453-9C37-9DF2E81C549B}" destId="{22521B55-03D5-446A-99DA-5073898854E9}" srcOrd="1" destOrd="0" presId="urn:microsoft.com/office/officeart/2005/8/layout/chevron2"/>
    <dgm:cxn modelId="{8412FCD2-F2B5-449B-A9F8-4D1B05475A8C}" type="presParOf" srcId="{AB3C4BF4-0E13-421D-AF23-C572E67DBB88}" destId="{2CC6FA35-07AD-46F8-A623-E5E6DAB61986}" srcOrd="3" destOrd="0" presId="urn:microsoft.com/office/officeart/2005/8/layout/chevron2"/>
    <dgm:cxn modelId="{F70912EA-82D9-46DC-84A6-186A7CF65012}" type="presParOf" srcId="{AB3C4BF4-0E13-421D-AF23-C572E67DBB88}" destId="{1E519685-C585-4DBD-ADB3-3E701271BDB6}" srcOrd="4" destOrd="0" presId="urn:microsoft.com/office/officeart/2005/8/layout/chevron2"/>
    <dgm:cxn modelId="{A0CB1F93-DC8B-400D-BAC7-E85A43522F61}" type="presParOf" srcId="{1E519685-C585-4DBD-ADB3-3E701271BDB6}" destId="{93849B15-FD2F-4642-9C5F-B0DFDB2D0A31}" srcOrd="0" destOrd="0" presId="urn:microsoft.com/office/officeart/2005/8/layout/chevron2"/>
    <dgm:cxn modelId="{7F19F601-0606-4B25-8F9A-06619FB1B4A8}" type="presParOf" srcId="{1E519685-C585-4DBD-ADB3-3E701271BDB6}" destId="{767218C9-D0E7-49EC-99C4-382484BB1714}" srcOrd="1" destOrd="0" presId="urn:microsoft.com/office/officeart/2005/8/layout/chevron2"/>
    <dgm:cxn modelId="{EE08AD6B-25F5-42BF-87C8-9D9A3A1982B9}" type="presParOf" srcId="{AB3C4BF4-0E13-421D-AF23-C572E67DBB88}" destId="{FFA7250B-5AD7-4F32-9FD2-8AA8AC930CC0}" srcOrd="5" destOrd="0" presId="urn:microsoft.com/office/officeart/2005/8/layout/chevron2"/>
    <dgm:cxn modelId="{51E13A19-26D4-4FB7-A472-31652A563259}" type="presParOf" srcId="{AB3C4BF4-0E13-421D-AF23-C572E67DBB88}" destId="{62E2A231-0486-44E8-9A46-ADBAE4CD20C0}" srcOrd="6" destOrd="0" presId="urn:microsoft.com/office/officeart/2005/8/layout/chevron2"/>
    <dgm:cxn modelId="{315E74CE-735F-48A1-AA6C-49B7F527BCCF}" type="presParOf" srcId="{62E2A231-0486-44E8-9A46-ADBAE4CD20C0}" destId="{17E005CD-EA59-4309-A4C1-82FD3960DE87}" srcOrd="0" destOrd="0" presId="urn:microsoft.com/office/officeart/2005/8/layout/chevron2"/>
    <dgm:cxn modelId="{76FA378D-36A7-43AB-A6C2-F7A1AC893933}" type="presParOf" srcId="{62E2A231-0486-44E8-9A46-ADBAE4CD20C0}" destId="{213E7BC0-D674-45E8-ADBD-3ADE2AA9AEF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E48173-F7DF-467A-AB9A-078059D05BCD}"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en-US"/>
        </a:p>
      </dgm:t>
    </dgm:pt>
    <dgm:pt modelId="{EFFDDF7E-999B-4AAF-8D4E-A98C0C16129D}">
      <dgm:prSet phldrT="[Text]"/>
      <dgm:spPr/>
      <dgm:t>
        <a:bodyPr/>
        <a:lstStyle/>
        <a:p>
          <a:endParaRPr lang="en-US" dirty="0"/>
        </a:p>
      </dgm:t>
    </dgm:pt>
    <dgm:pt modelId="{2E158567-E4EF-4F47-9A7F-2113A30A9417}" type="parTrans" cxnId="{D9D18F25-27E9-4C61-92CC-ACB9C78E208E}">
      <dgm:prSet/>
      <dgm:spPr/>
      <dgm:t>
        <a:bodyPr/>
        <a:lstStyle/>
        <a:p>
          <a:endParaRPr lang="en-US"/>
        </a:p>
      </dgm:t>
    </dgm:pt>
    <dgm:pt modelId="{0115DFF4-977A-4559-853E-58A4F7C15D42}" type="sibTrans" cxnId="{D9D18F25-27E9-4C61-92CC-ACB9C78E208E}">
      <dgm:prSet/>
      <dgm:spPr/>
      <dgm:t>
        <a:bodyPr/>
        <a:lstStyle/>
        <a:p>
          <a:endParaRPr lang="en-US"/>
        </a:p>
      </dgm:t>
    </dgm:pt>
    <dgm:pt modelId="{70E02D96-E316-4BDE-BF1D-DBD3E45F92E6}">
      <dgm:prSet phldrT="[Text]"/>
      <dgm:spPr>
        <a:ln w="28575">
          <a:solidFill>
            <a:srgbClr val="000000"/>
          </a:solidFill>
        </a:ln>
      </dgm:spPr>
      <dgm:t>
        <a:bodyPr/>
        <a:lstStyle/>
        <a:p>
          <a:endParaRPr lang="en-US" dirty="0"/>
        </a:p>
      </dgm:t>
    </dgm:pt>
    <dgm:pt modelId="{93561463-1A2C-4F34-A244-4C8044EA80CA}" type="parTrans" cxnId="{B8B71E59-0206-41CE-908F-AFE82F1A0D2F}">
      <dgm:prSet/>
      <dgm:spPr/>
      <dgm:t>
        <a:bodyPr/>
        <a:lstStyle/>
        <a:p>
          <a:endParaRPr lang="en-US"/>
        </a:p>
      </dgm:t>
    </dgm:pt>
    <dgm:pt modelId="{E8EC8F05-16FF-4167-9CA6-CE42A4E5E8DB}" type="sibTrans" cxnId="{B8B71E59-0206-41CE-908F-AFE82F1A0D2F}">
      <dgm:prSet/>
      <dgm:spPr/>
      <dgm:t>
        <a:bodyPr/>
        <a:lstStyle/>
        <a:p>
          <a:endParaRPr lang="en-US"/>
        </a:p>
      </dgm:t>
    </dgm:pt>
    <dgm:pt modelId="{AB3C4BF4-0E13-421D-AF23-C572E67DBB88}" type="pres">
      <dgm:prSet presAssocID="{DCE48173-F7DF-467A-AB9A-078059D05BCD}" presName="linearFlow" presStyleCnt="0">
        <dgm:presLayoutVars>
          <dgm:dir/>
          <dgm:animLvl val="lvl"/>
          <dgm:resizeHandles val="exact"/>
        </dgm:presLayoutVars>
      </dgm:prSet>
      <dgm:spPr/>
      <dgm:t>
        <a:bodyPr/>
        <a:lstStyle/>
        <a:p>
          <a:endParaRPr lang="en-US"/>
        </a:p>
      </dgm:t>
    </dgm:pt>
    <dgm:pt modelId="{AB7405D3-8CA7-40F2-A4C5-4BA7BA8774B0}" type="pres">
      <dgm:prSet presAssocID="{EFFDDF7E-999B-4AAF-8D4E-A98C0C16129D}" presName="composite" presStyleCnt="0"/>
      <dgm:spPr/>
    </dgm:pt>
    <dgm:pt modelId="{1B481D18-D293-4F72-941F-125C86EDF1C5}" type="pres">
      <dgm:prSet presAssocID="{EFFDDF7E-999B-4AAF-8D4E-A98C0C16129D}" presName="parentText" presStyleLbl="alignNode1" presStyleIdx="0" presStyleCnt="1" custScaleX="190915">
        <dgm:presLayoutVars>
          <dgm:chMax val="1"/>
          <dgm:bulletEnabled val="1"/>
        </dgm:presLayoutVars>
      </dgm:prSet>
      <dgm:spPr>
        <a:prstGeom prst="homePlate">
          <a:avLst/>
        </a:prstGeom>
      </dgm:spPr>
      <dgm:t>
        <a:bodyPr/>
        <a:lstStyle/>
        <a:p>
          <a:endParaRPr lang="en-US"/>
        </a:p>
      </dgm:t>
    </dgm:pt>
    <dgm:pt modelId="{81BDB5A9-AE6C-4991-97A0-7EF1A42317CB}" type="pres">
      <dgm:prSet presAssocID="{EFFDDF7E-999B-4AAF-8D4E-A98C0C16129D}" presName="descendantText" presStyleLbl="alignAcc1" presStyleIdx="0" presStyleCnt="1" custScaleX="92003" custScaleY="81723">
        <dgm:presLayoutVars>
          <dgm:bulletEnabled val="1"/>
        </dgm:presLayoutVars>
      </dgm:prSet>
      <dgm:spPr/>
      <dgm:t>
        <a:bodyPr/>
        <a:lstStyle/>
        <a:p>
          <a:endParaRPr lang="en-US"/>
        </a:p>
      </dgm:t>
    </dgm:pt>
  </dgm:ptLst>
  <dgm:cxnLst>
    <dgm:cxn modelId="{FD47AE94-57A7-46BC-A99E-07247823E4A3}" type="presOf" srcId="{70E02D96-E316-4BDE-BF1D-DBD3E45F92E6}" destId="{81BDB5A9-AE6C-4991-97A0-7EF1A42317CB}" srcOrd="0" destOrd="0" presId="urn:microsoft.com/office/officeart/2005/8/layout/chevron2"/>
    <dgm:cxn modelId="{F6666476-02CB-4508-BADA-B80F040DE312}" type="presOf" srcId="{EFFDDF7E-999B-4AAF-8D4E-A98C0C16129D}" destId="{1B481D18-D293-4F72-941F-125C86EDF1C5}" srcOrd="0" destOrd="0" presId="urn:microsoft.com/office/officeart/2005/8/layout/chevron2"/>
    <dgm:cxn modelId="{B8B71E59-0206-41CE-908F-AFE82F1A0D2F}" srcId="{EFFDDF7E-999B-4AAF-8D4E-A98C0C16129D}" destId="{70E02D96-E316-4BDE-BF1D-DBD3E45F92E6}" srcOrd="0" destOrd="0" parTransId="{93561463-1A2C-4F34-A244-4C8044EA80CA}" sibTransId="{E8EC8F05-16FF-4167-9CA6-CE42A4E5E8DB}"/>
    <dgm:cxn modelId="{D9D18F25-27E9-4C61-92CC-ACB9C78E208E}" srcId="{DCE48173-F7DF-467A-AB9A-078059D05BCD}" destId="{EFFDDF7E-999B-4AAF-8D4E-A98C0C16129D}" srcOrd="0" destOrd="0" parTransId="{2E158567-E4EF-4F47-9A7F-2113A30A9417}" sibTransId="{0115DFF4-977A-4559-853E-58A4F7C15D42}"/>
    <dgm:cxn modelId="{F578C687-80DC-48E0-B8F8-A64E3C965BF3}" type="presOf" srcId="{DCE48173-F7DF-467A-AB9A-078059D05BCD}" destId="{AB3C4BF4-0E13-421D-AF23-C572E67DBB88}" srcOrd="0" destOrd="0" presId="urn:microsoft.com/office/officeart/2005/8/layout/chevron2"/>
    <dgm:cxn modelId="{E8A4776F-D29E-4218-B30E-8D51D469FDC6}" type="presParOf" srcId="{AB3C4BF4-0E13-421D-AF23-C572E67DBB88}" destId="{AB7405D3-8CA7-40F2-A4C5-4BA7BA8774B0}" srcOrd="0" destOrd="0" presId="urn:microsoft.com/office/officeart/2005/8/layout/chevron2"/>
    <dgm:cxn modelId="{FA1F9BFD-C787-4598-98E2-EFEBE46D63DA}" type="presParOf" srcId="{AB7405D3-8CA7-40F2-A4C5-4BA7BA8774B0}" destId="{1B481D18-D293-4F72-941F-125C86EDF1C5}" srcOrd="0" destOrd="0" presId="urn:microsoft.com/office/officeart/2005/8/layout/chevron2"/>
    <dgm:cxn modelId="{180DED07-5151-4AA5-83F2-7271400BB139}" type="presParOf" srcId="{AB7405D3-8CA7-40F2-A4C5-4BA7BA8774B0}" destId="{81BDB5A9-AE6C-4991-97A0-7EF1A42317C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E48173-F7DF-467A-AB9A-078059D05BCD}"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en-US"/>
        </a:p>
      </dgm:t>
    </dgm:pt>
    <dgm:pt modelId="{EFFDDF7E-999B-4AAF-8D4E-A98C0C16129D}">
      <dgm:prSet phldrT="[Text]"/>
      <dgm:spPr/>
      <dgm:t>
        <a:bodyPr/>
        <a:lstStyle/>
        <a:p>
          <a:endParaRPr lang="en-US" dirty="0"/>
        </a:p>
      </dgm:t>
    </dgm:pt>
    <dgm:pt modelId="{2E158567-E4EF-4F47-9A7F-2113A30A9417}" type="parTrans" cxnId="{D9D18F25-27E9-4C61-92CC-ACB9C78E208E}">
      <dgm:prSet/>
      <dgm:spPr/>
      <dgm:t>
        <a:bodyPr/>
        <a:lstStyle/>
        <a:p>
          <a:endParaRPr lang="en-US"/>
        </a:p>
      </dgm:t>
    </dgm:pt>
    <dgm:pt modelId="{0115DFF4-977A-4559-853E-58A4F7C15D42}" type="sibTrans" cxnId="{D9D18F25-27E9-4C61-92CC-ACB9C78E208E}">
      <dgm:prSet/>
      <dgm:spPr/>
      <dgm:t>
        <a:bodyPr/>
        <a:lstStyle/>
        <a:p>
          <a:endParaRPr lang="en-US"/>
        </a:p>
      </dgm:t>
    </dgm:pt>
    <dgm:pt modelId="{70E02D96-E316-4BDE-BF1D-DBD3E45F92E6}">
      <dgm:prSet phldrT="[Text]"/>
      <dgm:spPr>
        <a:ln w="28575">
          <a:solidFill>
            <a:srgbClr val="000000"/>
          </a:solidFill>
        </a:ln>
      </dgm:spPr>
      <dgm:t>
        <a:bodyPr/>
        <a:lstStyle/>
        <a:p>
          <a:endParaRPr lang="en-US" dirty="0"/>
        </a:p>
      </dgm:t>
    </dgm:pt>
    <dgm:pt modelId="{93561463-1A2C-4F34-A244-4C8044EA80CA}" type="parTrans" cxnId="{B8B71E59-0206-41CE-908F-AFE82F1A0D2F}">
      <dgm:prSet/>
      <dgm:spPr/>
      <dgm:t>
        <a:bodyPr/>
        <a:lstStyle/>
        <a:p>
          <a:endParaRPr lang="en-US"/>
        </a:p>
      </dgm:t>
    </dgm:pt>
    <dgm:pt modelId="{E8EC8F05-16FF-4167-9CA6-CE42A4E5E8DB}" type="sibTrans" cxnId="{B8B71E59-0206-41CE-908F-AFE82F1A0D2F}">
      <dgm:prSet/>
      <dgm:spPr/>
      <dgm:t>
        <a:bodyPr/>
        <a:lstStyle/>
        <a:p>
          <a:endParaRPr lang="en-US"/>
        </a:p>
      </dgm:t>
    </dgm:pt>
    <dgm:pt modelId="{AB3C4BF4-0E13-421D-AF23-C572E67DBB88}" type="pres">
      <dgm:prSet presAssocID="{DCE48173-F7DF-467A-AB9A-078059D05BCD}" presName="linearFlow" presStyleCnt="0">
        <dgm:presLayoutVars>
          <dgm:dir/>
          <dgm:animLvl val="lvl"/>
          <dgm:resizeHandles val="exact"/>
        </dgm:presLayoutVars>
      </dgm:prSet>
      <dgm:spPr/>
      <dgm:t>
        <a:bodyPr/>
        <a:lstStyle/>
        <a:p>
          <a:endParaRPr lang="en-US"/>
        </a:p>
      </dgm:t>
    </dgm:pt>
    <dgm:pt modelId="{AB7405D3-8CA7-40F2-A4C5-4BA7BA8774B0}" type="pres">
      <dgm:prSet presAssocID="{EFFDDF7E-999B-4AAF-8D4E-A98C0C16129D}" presName="composite" presStyleCnt="0"/>
      <dgm:spPr/>
    </dgm:pt>
    <dgm:pt modelId="{1B481D18-D293-4F72-941F-125C86EDF1C5}" type="pres">
      <dgm:prSet presAssocID="{EFFDDF7E-999B-4AAF-8D4E-A98C0C16129D}" presName="parentText" presStyleLbl="alignNode1" presStyleIdx="0" presStyleCnt="1" custScaleX="190915">
        <dgm:presLayoutVars>
          <dgm:chMax val="1"/>
          <dgm:bulletEnabled val="1"/>
        </dgm:presLayoutVars>
      </dgm:prSet>
      <dgm:spPr>
        <a:prstGeom prst="homePlate">
          <a:avLst/>
        </a:prstGeom>
      </dgm:spPr>
      <dgm:t>
        <a:bodyPr/>
        <a:lstStyle/>
        <a:p>
          <a:endParaRPr lang="en-US"/>
        </a:p>
      </dgm:t>
    </dgm:pt>
    <dgm:pt modelId="{81BDB5A9-AE6C-4991-97A0-7EF1A42317CB}" type="pres">
      <dgm:prSet presAssocID="{EFFDDF7E-999B-4AAF-8D4E-A98C0C16129D}" presName="descendantText" presStyleLbl="alignAcc1" presStyleIdx="0" presStyleCnt="1" custScaleX="92003" custScaleY="87357">
        <dgm:presLayoutVars>
          <dgm:bulletEnabled val="1"/>
        </dgm:presLayoutVars>
      </dgm:prSet>
      <dgm:spPr/>
      <dgm:t>
        <a:bodyPr/>
        <a:lstStyle/>
        <a:p>
          <a:endParaRPr lang="en-US"/>
        </a:p>
      </dgm:t>
    </dgm:pt>
  </dgm:ptLst>
  <dgm:cxnLst>
    <dgm:cxn modelId="{58ABB2ED-68B3-4B6C-9686-C3B854457A81}" type="presOf" srcId="{DCE48173-F7DF-467A-AB9A-078059D05BCD}" destId="{AB3C4BF4-0E13-421D-AF23-C572E67DBB88}" srcOrd="0" destOrd="0" presId="urn:microsoft.com/office/officeart/2005/8/layout/chevron2"/>
    <dgm:cxn modelId="{43A3FD26-0AC7-4986-8441-CAD25FD72B81}" type="presOf" srcId="{EFFDDF7E-999B-4AAF-8D4E-A98C0C16129D}" destId="{1B481D18-D293-4F72-941F-125C86EDF1C5}" srcOrd="0" destOrd="0" presId="urn:microsoft.com/office/officeart/2005/8/layout/chevron2"/>
    <dgm:cxn modelId="{DC9E9A4B-8B05-46BB-8A27-ED52EDA58306}" type="presOf" srcId="{70E02D96-E316-4BDE-BF1D-DBD3E45F92E6}" destId="{81BDB5A9-AE6C-4991-97A0-7EF1A42317CB}" srcOrd="0" destOrd="0" presId="urn:microsoft.com/office/officeart/2005/8/layout/chevron2"/>
    <dgm:cxn modelId="{B8B71E59-0206-41CE-908F-AFE82F1A0D2F}" srcId="{EFFDDF7E-999B-4AAF-8D4E-A98C0C16129D}" destId="{70E02D96-E316-4BDE-BF1D-DBD3E45F92E6}" srcOrd="0" destOrd="0" parTransId="{93561463-1A2C-4F34-A244-4C8044EA80CA}" sibTransId="{E8EC8F05-16FF-4167-9CA6-CE42A4E5E8DB}"/>
    <dgm:cxn modelId="{D9D18F25-27E9-4C61-92CC-ACB9C78E208E}" srcId="{DCE48173-F7DF-467A-AB9A-078059D05BCD}" destId="{EFFDDF7E-999B-4AAF-8D4E-A98C0C16129D}" srcOrd="0" destOrd="0" parTransId="{2E158567-E4EF-4F47-9A7F-2113A30A9417}" sibTransId="{0115DFF4-977A-4559-853E-58A4F7C15D42}"/>
    <dgm:cxn modelId="{43FEF73C-F796-41C9-B994-4CC409394A8F}" type="presParOf" srcId="{AB3C4BF4-0E13-421D-AF23-C572E67DBB88}" destId="{AB7405D3-8CA7-40F2-A4C5-4BA7BA8774B0}" srcOrd="0" destOrd="0" presId="urn:microsoft.com/office/officeart/2005/8/layout/chevron2"/>
    <dgm:cxn modelId="{85275007-729C-4E9A-8E46-D9263B936763}" type="presParOf" srcId="{AB7405D3-8CA7-40F2-A4C5-4BA7BA8774B0}" destId="{1B481D18-D293-4F72-941F-125C86EDF1C5}" srcOrd="0" destOrd="0" presId="urn:microsoft.com/office/officeart/2005/8/layout/chevron2"/>
    <dgm:cxn modelId="{76C9AE05-EAE9-41A7-9874-3EDF83598160}" type="presParOf" srcId="{AB7405D3-8CA7-40F2-A4C5-4BA7BA8774B0}" destId="{81BDB5A9-AE6C-4991-97A0-7EF1A42317CB}"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E48173-F7DF-467A-AB9A-078059D05BCD}"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en-US"/>
        </a:p>
      </dgm:t>
    </dgm:pt>
    <dgm:pt modelId="{EFFDDF7E-999B-4AAF-8D4E-A98C0C16129D}">
      <dgm:prSet phldrT="[Text]"/>
      <dgm:spPr/>
      <dgm:t>
        <a:bodyPr/>
        <a:lstStyle/>
        <a:p>
          <a:endParaRPr lang="en-US" dirty="0"/>
        </a:p>
      </dgm:t>
    </dgm:pt>
    <dgm:pt modelId="{2E158567-E4EF-4F47-9A7F-2113A30A9417}" type="parTrans" cxnId="{D9D18F25-27E9-4C61-92CC-ACB9C78E208E}">
      <dgm:prSet/>
      <dgm:spPr/>
      <dgm:t>
        <a:bodyPr/>
        <a:lstStyle/>
        <a:p>
          <a:endParaRPr lang="en-US"/>
        </a:p>
      </dgm:t>
    </dgm:pt>
    <dgm:pt modelId="{0115DFF4-977A-4559-853E-58A4F7C15D42}" type="sibTrans" cxnId="{D9D18F25-27E9-4C61-92CC-ACB9C78E208E}">
      <dgm:prSet/>
      <dgm:spPr/>
      <dgm:t>
        <a:bodyPr/>
        <a:lstStyle/>
        <a:p>
          <a:endParaRPr lang="en-US"/>
        </a:p>
      </dgm:t>
    </dgm:pt>
    <dgm:pt modelId="{70E02D96-E316-4BDE-BF1D-DBD3E45F92E6}">
      <dgm:prSet phldrT="[Text]"/>
      <dgm:spPr>
        <a:ln w="28575">
          <a:solidFill>
            <a:srgbClr val="000000"/>
          </a:solidFill>
        </a:ln>
      </dgm:spPr>
      <dgm:t>
        <a:bodyPr/>
        <a:lstStyle/>
        <a:p>
          <a:endParaRPr lang="en-US" dirty="0"/>
        </a:p>
      </dgm:t>
    </dgm:pt>
    <dgm:pt modelId="{93561463-1A2C-4F34-A244-4C8044EA80CA}" type="parTrans" cxnId="{B8B71E59-0206-41CE-908F-AFE82F1A0D2F}">
      <dgm:prSet/>
      <dgm:spPr/>
      <dgm:t>
        <a:bodyPr/>
        <a:lstStyle/>
        <a:p>
          <a:endParaRPr lang="en-US"/>
        </a:p>
      </dgm:t>
    </dgm:pt>
    <dgm:pt modelId="{E8EC8F05-16FF-4167-9CA6-CE42A4E5E8DB}" type="sibTrans" cxnId="{B8B71E59-0206-41CE-908F-AFE82F1A0D2F}">
      <dgm:prSet/>
      <dgm:spPr/>
      <dgm:t>
        <a:bodyPr/>
        <a:lstStyle/>
        <a:p>
          <a:endParaRPr lang="en-US"/>
        </a:p>
      </dgm:t>
    </dgm:pt>
    <dgm:pt modelId="{AB3C4BF4-0E13-421D-AF23-C572E67DBB88}" type="pres">
      <dgm:prSet presAssocID="{DCE48173-F7DF-467A-AB9A-078059D05BCD}" presName="linearFlow" presStyleCnt="0">
        <dgm:presLayoutVars>
          <dgm:dir/>
          <dgm:animLvl val="lvl"/>
          <dgm:resizeHandles val="exact"/>
        </dgm:presLayoutVars>
      </dgm:prSet>
      <dgm:spPr/>
      <dgm:t>
        <a:bodyPr/>
        <a:lstStyle/>
        <a:p>
          <a:endParaRPr lang="en-US"/>
        </a:p>
      </dgm:t>
    </dgm:pt>
    <dgm:pt modelId="{AB7405D3-8CA7-40F2-A4C5-4BA7BA8774B0}" type="pres">
      <dgm:prSet presAssocID="{EFFDDF7E-999B-4AAF-8D4E-A98C0C16129D}" presName="composite" presStyleCnt="0"/>
      <dgm:spPr/>
    </dgm:pt>
    <dgm:pt modelId="{1B481D18-D293-4F72-941F-125C86EDF1C5}" type="pres">
      <dgm:prSet presAssocID="{EFFDDF7E-999B-4AAF-8D4E-A98C0C16129D}" presName="parentText" presStyleLbl="alignNode1" presStyleIdx="0" presStyleCnt="1" custScaleX="190915">
        <dgm:presLayoutVars>
          <dgm:chMax val="1"/>
          <dgm:bulletEnabled val="1"/>
        </dgm:presLayoutVars>
      </dgm:prSet>
      <dgm:spPr>
        <a:prstGeom prst="homePlate">
          <a:avLst/>
        </a:prstGeom>
      </dgm:spPr>
      <dgm:t>
        <a:bodyPr/>
        <a:lstStyle/>
        <a:p>
          <a:endParaRPr lang="en-US"/>
        </a:p>
      </dgm:t>
    </dgm:pt>
    <dgm:pt modelId="{81BDB5A9-AE6C-4991-97A0-7EF1A42317CB}" type="pres">
      <dgm:prSet presAssocID="{EFFDDF7E-999B-4AAF-8D4E-A98C0C16129D}" presName="descendantText" presStyleLbl="alignAcc1" presStyleIdx="0" presStyleCnt="1" custScaleX="92003" custScaleY="110555">
        <dgm:presLayoutVars>
          <dgm:bulletEnabled val="1"/>
        </dgm:presLayoutVars>
      </dgm:prSet>
      <dgm:spPr/>
      <dgm:t>
        <a:bodyPr/>
        <a:lstStyle/>
        <a:p>
          <a:endParaRPr lang="en-US"/>
        </a:p>
      </dgm:t>
    </dgm:pt>
  </dgm:ptLst>
  <dgm:cxnLst>
    <dgm:cxn modelId="{AEE020A7-65DD-4963-97B1-124C3B5E2BD6}" type="presOf" srcId="{DCE48173-F7DF-467A-AB9A-078059D05BCD}" destId="{AB3C4BF4-0E13-421D-AF23-C572E67DBB88}" srcOrd="0" destOrd="0" presId="urn:microsoft.com/office/officeart/2005/8/layout/chevron2"/>
    <dgm:cxn modelId="{F14ACEA8-5915-4778-9CA8-9B8720156AE4}" type="presOf" srcId="{70E02D96-E316-4BDE-BF1D-DBD3E45F92E6}" destId="{81BDB5A9-AE6C-4991-97A0-7EF1A42317CB}" srcOrd="0" destOrd="0" presId="urn:microsoft.com/office/officeart/2005/8/layout/chevron2"/>
    <dgm:cxn modelId="{B8B71E59-0206-41CE-908F-AFE82F1A0D2F}" srcId="{EFFDDF7E-999B-4AAF-8D4E-A98C0C16129D}" destId="{70E02D96-E316-4BDE-BF1D-DBD3E45F92E6}" srcOrd="0" destOrd="0" parTransId="{93561463-1A2C-4F34-A244-4C8044EA80CA}" sibTransId="{E8EC8F05-16FF-4167-9CA6-CE42A4E5E8DB}"/>
    <dgm:cxn modelId="{D9D18F25-27E9-4C61-92CC-ACB9C78E208E}" srcId="{DCE48173-F7DF-467A-AB9A-078059D05BCD}" destId="{EFFDDF7E-999B-4AAF-8D4E-A98C0C16129D}" srcOrd="0" destOrd="0" parTransId="{2E158567-E4EF-4F47-9A7F-2113A30A9417}" sibTransId="{0115DFF4-977A-4559-853E-58A4F7C15D42}"/>
    <dgm:cxn modelId="{22CC4365-4F6C-4CD1-9582-E4C906A4776E}" type="presOf" srcId="{EFFDDF7E-999B-4AAF-8D4E-A98C0C16129D}" destId="{1B481D18-D293-4F72-941F-125C86EDF1C5}" srcOrd="0" destOrd="0" presId="urn:microsoft.com/office/officeart/2005/8/layout/chevron2"/>
    <dgm:cxn modelId="{DBCFDC71-DCAD-4E8B-A345-230987B301CF}" type="presParOf" srcId="{AB3C4BF4-0E13-421D-AF23-C572E67DBB88}" destId="{AB7405D3-8CA7-40F2-A4C5-4BA7BA8774B0}" srcOrd="0" destOrd="0" presId="urn:microsoft.com/office/officeart/2005/8/layout/chevron2"/>
    <dgm:cxn modelId="{55B4093E-04D0-4053-B3A3-737D5B6A4862}" type="presParOf" srcId="{AB7405D3-8CA7-40F2-A4C5-4BA7BA8774B0}" destId="{1B481D18-D293-4F72-941F-125C86EDF1C5}" srcOrd="0" destOrd="0" presId="urn:microsoft.com/office/officeart/2005/8/layout/chevron2"/>
    <dgm:cxn modelId="{D60CB97E-45C9-4414-B68C-EA6433A37DCB}" type="presParOf" srcId="{AB7405D3-8CA7-40F2-A4C5-4BA7BA8774B0}" destId="{81BDB5A9-AE6C-4991-97A0-7EF1A42317C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9EB36-F8B1-4A70-B3E2-8ADF641A88D1}">
      <dsp:nvSpPr>
        <dsp:cNvPr id="0" name=""/>
        <dsp:cNvSpPr/>
      </dsp:nvSpPr>
      <dsp:spPr>
        <a:xfrm>
          <a:off x="3571875" y="1697"/>
          <a:ext cx="2000250" cy="2000250"/>
        </a:xfrm>
        <a:prstGeom prst="ellipse">
          <a:avLst/>
        </a:prstGeom>
        <a:gradFill rotWithShape="0">
          <a:gsLst>
            <a:gs pos="0">
              <a:schemeClr val="dk2">
                <a:hueOff val="0"/>
                <a:satOff val="0"/>
                <a:lumOff val="0"/>
                <a:alphaOff val="0"/>
                <a:shade val="15000"/>
                <a:satMod val="180000"/>
              </a:schemeClr>
            </a:gs>
            <a:gs pos="50000">
              <a:schemeClr val="dk2">
                <a:hueOff val="0"/>
                <a:satOff val="0"/>
                <a:lumOff val="0"/>
                <a:alphaOff val="0"/>
                <a:shade val="45000"/>
                <a:satMod val="170000"/>
              </a:schemeClr>
            </a:gs>
            <a:gs pos="70000">
              <a:schemeClr val="dk2">
                <a:hueOff val="0"/>
                <a:satOff val="0"/>
                <a:lumOff val="0"/>
                <a:alphaOff val="0"/>
                <a:tint val="99000"/>
                <a:shade val="65000"/>
                <a:satMod val="155000"/>
              </a:schemeClr>
            </a:gs>
            <a:gs pos="100000">
              <a:schemeClr val="dk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864805" y="294627"/>
        <a:ext cx="1414390" cy="1414390"/>
      </dsp:txXfrm>
    </dsp:sp>
    <dsp:sp modelId="{A3B38561-D845-491B-9F1C-91CB4DB4CD62}">
      <dsp:nvSpPr>
        <dsp:cNvPr id="0" name=""/>
        <dsp:cNvSpPr/>
      </dsp:nvSpPr>
      <dsp:spPr>
        <a:xfrm rot="2160000">
          <a:off x="5509223" y="1538853"/>
          <a:ext cx="533046" cy="675084"/>
        </a:xfrm>
        <a:prstGeom prst="rightArrow">
          <a:avLst>
            <a:gd name="adj1" fmla="val 60000"/>
            <a:gd name="adj2" fmla="val 50000"/>
          </a:avLst>
        </a:prstGeom>
        <a:solidFill>
          <a:schemeClr val="dk2">
            <a:tint val="6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dirty="0"/>
        </a:p>
      </dsp:txBody>
      <dsp:txXfrm>
        <a:off x="5524493" y="1626872"/>
        <a:ext cx="373132" cy="405050"/>
      </dsp:txXfrm>
    </dsp:sp>
    <dsp:sp modelId="{CFB87A39-5210-4647-912A-C1C5D9B9D1FB}">
      <dsp:nvSpPr>
        <dsp:cNvPr id="0" name=""/>
        <dsp:cNvSpPr/>
      </dsp:nvSpPr>
      <dsp:spPr>
        <a:xfrm>
          <a:off x="6003777" y="1768578"/>
          <a:ext cx="2000250" cy="2000250"/>
        </a:xfrm>
        <a:prstGeom prst="ellipse">
          <a:avLst/>
        </a:prstGeom>
        <a:gradFill rotWithShape="0">
          <a:gsLst>
            <a:gs pos="0">
              <a:schemeClr val="dk2">
                <a:hueOff val="0"/>
                <a:satOff val="0"/>
                <a:lumOff val="0"/>
                <a:alphaOff val="0"/>
                <a:shade val="15000"/>
                <a:satMod val="180000"/>
              </a:schemeClr>
            </a:gs>
            <a:gs pos="50000">
              <a:schemeClr val="dk2">
                <a:hueOff val="0"/>
                <a:satOff val="0"/>
                <a:lumOff val="0"/>
                <a:alphaOff val="0"/>
                <a:shade val="45000"/>
                <a:satMod val="170000"/>
              </a:schemeClr>
            </a:gs>
            <a:gs pos="70000">
              <a:schemeClr val="dk2">
                <a:hueOff val="0"/>
                <a:satOff val="0"/>
                <a:lumOff val="0"/>
                <a:alphaOff val="0"/>
                <a:tint val="99000"/>
                <a:shade val="65000"/>
                <a:satMod val="155000"/>
              </a:schemeClr>
            </a:gs>
            <a:gs pos="100000">
              <a:schemeClr val="dk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6296707" y="2061508"/>
        <a:ext cx="1414390" cy="1414390"/>
      </dsp:txXfrm>
    </dsp:sp>
    <dsp:sp modelId="{725C7091-64B6-470C-BDE3-F73B786195DC}">
      <dsp:nvSpPr>
        <dsp:cNvPr id="0" name=""/>
        <dsp:cNvSpPr/>
      </dsp:nvSpPr>
      <dsp:spPr>
        <a:xfrm rot="6480000">
          <a:off x="6277589" y="3846250"/>
          <a:ext cx="533046" cy="675084"/>
        </a:xfrm>
        <a:prstGeom prst="rightArrow">
          <a:avLst>
            <a:gd name="adj1" fmla="val 60000"/>
            <a:gd name="adj2" fmla="val 50000"/>
          </a:avLst>
        </a:prstGeom>
        <a:solidFill>
          <a:schemeClr val="dk2">
            <a:tint val="6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dirty="0"/>
        </a:p>
      </dsp:txBody>
      <dsp:txXfrm rot="10800000">
        <a:off x="6382254" y="3905223"/>
        <a:ext cx="373132" cy="405050"/>
      </dsp:txXfrm>
    </dsp:sp>
    <dsp:sp modelId="{5FDB6979-39E1-45B8-B9EF-594D6E30D253}">
      <dsp:nvSpPr>
        <dsp:cNvPr id="0" name=""/>
        <dsp:cNvSpPr/>
      </dsp:nvSpPr>
      <dsp:spPr>
        <a:xfrm>
          <a:off x="5074873" y="4627452"/>
          <a:ext cx="2000250" cy="2000250"/>
        </a:xfrm>
        <a:prstGeom prst="ellipse">
          <a:avLst/>
        </a:prstGeom>
        <a:gradFill rotWithShape="0">
          <a:gsLst>
            <a:gs pos="0">
              <a:schemeClr val="dk2">
                <a:hueOff val="0"/>
                <a:satOff val="0"/>
                <a:lumOff val="0"/>
                <a:alphaOff val="0"/>
                <a:shade val="15000"/>
                <a:satMod val="180000"/>
              </a:schemeClr>
            </a:gs>
            <a:gs pos="50000">
              <a:schemeClr val="dk2">
                <a:hueOff val="0"/>
                <a:satOff val="0"/>
                <a:lumOff val="0"/>
                <a:alphaOff val="0"/>
                <a:shade val="45000"/>
                <a:satMod val="170000"/>
              </a:schemeClr>
            </a:gs>
            <a:gs pos="70000">
              <a:schemeClr val="dk2">
                <a:hueOff val="0"/>
                <a:satOff val="0"/>
                <a:lumOff val="0"/>
                <a:alphaOff val="0"/>
                <a:tint val="99000"/>
                <a:shade val="65000"/>
                <a:satMod val="155000"/>
              </a:schemeClr>
            </a:gs>
            <a:gs pos="100000">
              <a:schemeClr val="dk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5367803" y="4920382"/>
        <a:ext cx="1414390" cy="1414390"/>
      </dsp:txXfrm>
    </dsp:sp>
    <dsp:sp modelId="{3F8BCAD1-9EE5-48CF-AD53-4D1878FCEC7E}">
      <dsp:nvSpPr>
        <dsp:cNvPr id="0" name=""/>
        <dsp:cNvSpPr/>
      </dsp:nvSpPr>
      <dsp:spPr>
        <a:xfrm rot="10800000">
          <a:off x="4320563" y="5290035"/>
          <a:ext cx="533046" cy="675084"/>
        </a:xfrm>
        <a:prstGeom prst="rightArrow">
          <a:avLst>
            <a:gd name="adj1" fmla="val 60000"/>
            <a:gd name="adj2" fmla="val 50000"/>
          </a:avLst>
        </a:prstGeom>
        <a:solidFill>
          <a:schemeClr val="dk2">
            <a:tint val="6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dirty="0"/>
        </a:p>
      </dsp:txBody>
      <dsp:txXfrm rot="10800000">
        <a:off x="4480477" y="5425052"/>
        <a:ext cx="373132" cy="405050"/>
      </dsp:txXfrm>
    </dsp:sp>
    <dsp:sp modelId="{7045881F-EDEC-4885-A455-C6F504562224}">
      <dsp:nvSpPr>
        <dsp:cNvPr id="0" name=""/>
        <dsp:cNvSpPr/>
      </dsp:nvSpPr>
      <dsp:spPr>
        <a:xfrm>
          <a:off x="2068876" y="4627452"/>
          <a:ext cx="2000250" cy="2000250"/>
        </a:xfrm>
        <a:prstGeom prst="ellipse">
          <a:avLst/>
        </a:prstGeom>
        <a:gradFill rotWithShape="0">
          <a:gsLst>
            <a:gs pos="0">
              <a:schemeClr val="dk2">
                <a:hueOff val="0"/>
                <a:satOff val="0"/>
                <a:lumOff val="0"/>
                <a:alphaOff val="0"/>
                <a:shade val="15000"/>
                <a:satMod val="180000"/>
              </a:schemeClr>
            </a:gs>
            <a:gs pos="50000">
              <a:schemeClr val="dk2">
                <a:hueOff val="0"/>
                <a:satOff val="0"/>
                <a:lumOff val="0"/>
                <a:alphaOff val="0"/>
                <a:shade val="45000"/>
                <a:satMod val="170000"/>
              </a:schemeClr>
            </a:gs>
            <a:gs pos="70000">
              <a:schemeClr val="dk2">
                <a:hueOff val="0"/>
                <a:satOff val="0"/>
                <a:lumOff val="0"/>
                <a:alphaOff val="0"/>
                <a:tint val="99000"/>
                <a:shade val="65000"/>
                <a:satMod val="155000"/>
              </a:schemeClr>
            </a:gs>
            <a:gs pos="100000">
              <a:schemeClr val="dk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2361806" y="4920382"/>
        <a:ext cx="1414390" cy="1414390"/>
      </dsp:txXfrm>
    </dsp:sp>
    <dsp:sp modelId="{CD2F10D6-9D5E-4065-976F-D2C9711075BF}">
      <dsp:nvSpPr>
        <dsp:cNvPr id="0" name=""/>
        <dsp:cNvSpPr/>
      </dsp:nvSpPr>
      <dsp:spPr>
        <a:xfrm rot="15154858">
          <a:off x="2321416" y="3830145"/>
          <a:ext cx="579100" cy="675084"/>
        </a:xfrm>
        <a:prstGeom prst="rightArrow">
          <a:avLst>
            <a:gd name="adj1" fmla="val 60000"/>
            <a:gd name="adj2" fmla="val 50000"/>
          </a:avLst>
        </a:prstGeom>
        <a:solidFill>
          <a:schemeClr val="dk2">
            <a:tint val="6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dirty="0"/>
        </a:p>
      </dsp:txBody>
      <dsp:txXfrm rot="10800000">
        <a:off x="2434285" y="4048043"/>
        <a:ext cx="405370" cy="405050"/>
      </dsp:txXfrm>
    </dsp:sp>
    <dsp:sp modelId="{D55DF275-BF00-4439-AEED-7415A46F04B4}">
      <dsp:nvSpPr>
        <dsp:cNvPr id="0" name=""/>
        <dsp:cNvSpPr/>
      </dsp:nvSpPr>
      <dsp:spPr>
        <a:xfrm>
          <a:off x="1142994" y="1676397"/>
          <a:ext cx="2000250" cy="2000250"/>
        </a:xfrm>
        <a:prstGeom prst="ellipse">
          <a:avLst/>
        </a:prstGeom>
        <a:gradFill rotWithShape="0">
          <a:gsLst>
            <a:gs pos="0">
              <a:schemeClr val="dk2">
                <a:hueOff val="0"/>
                <a:satOff val="0"/>
                <a:lumOff val="0"/>
                <a:alphaOff val="0"/>
                <a:shade val="15000"/>
                <a:satMod val="180000"/>
              </a:schemeClr>
            </a:gs>
            <a:gs pos="50000">
              <a:schemeClr val="dk2">
                <a:hueOff val="0"/>
                <a:satOff val="0"/>
                <a:lumOff val="0"/>
                <a:alphaOff val="0"/>
                <a:shade val="45000"/>
                <a:satMod val="170000"/>
              </a:schemeClr>
            </a:gs>
            <a:gs pos="70000">
              <a:schemeClr val="dk2">
                <a:hueOff val="0"/>
                <a:satOff val="0"/>
                <a:lumOff val="0"/>
                <a:alphaOff val="0"/>
                <a:tint val="99000"/>
                <a:shade val="65000"/>
                <a:satMod val="155000"/>
              </a:schemeClr>
            </a:gs>
            <a:gs pos="100000">
              <a:schemeClr val="dk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435924" y="1969327"/>
        <a:ext cx="1414390" cy="1414390"/>
      </dsp:txXfrm>
    </dsp:sp>
    <dsp:sp modelId="{19E6EC06-B290-493C-A4EA-D97F2702BE1F}">
      <dsp:nvSpPr>
        <dsp:cNvPr id="0" name=""/>
        <dsp:cNvSpPr/>
      </dsp:nvSpPr>
      <dsp:spPr>
        <a:xfrm rot="19524837">
          <a:off x="3094073" y="1509719"/>
          <a:ext cx="503509" cy="675084"/>
        </a:xfrm>
        <a:prstGeom prst="rightArrow">
          <a:avLst>
            <a:gd name="adj1" fmla="val 60000"/>
            <a:gd name="adj2" fmla="val 50000"/>
          </a:avLst>
        </a:prstGeom>
        <a:solidFill>
          <a:schemeClr val="dk2">
            <a:tint val="6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dirty="0"/>
        </a:p>
      </dsp:txBody>
      <dsp:txXfrm>
        <a:off x="3107420" y="1687608"/>
        <a:ext cx="352456" cy="405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81D18-D293-4F72-941F-125C86EDF1C5}">
      <dsp:nvSpPr>
        <dsp:cNvPr id="0" name=""/>
        <dsp:cNvSpPr/>
      </dsp:nvSpPr>
      <dsp:spPr>
        <a:xfrm rot="5400000">
          <a:off x="141476" y="-59140"/>
          <a:ext cx="1497607" cy="2001409"/>
        </a:xfrm>
        <a:prstGeom prst="homePlat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dirty="0"/>
        </a:p>
      </dsp:txBody>
      <dsp:txXfrm rot="-5400000">
        <a:off x="-110425" y="192761"/>
        <a:ext cx="2001409" cy="1123205"/>
      </dsp:txXfrm>
    </dsp:sp>
    <dsp:sp modelId="{81BDB5A9-AE6C-4991-97A0-7EF1A42317CB}">
      <dsp:nvSpPr>
        <dsp:cNvPr id="0" name=""/>
        <dsp:cNvSpPr/>
      </dsp:nvSpPr>
      <dsp:spPr>
        <a:xfrm rot="5400000">
          <a:off x="4201094" y="-2483798"/>
          <a:ext cx="1303169" cy="6326563"/>
        </a:xfrm>
        <a:prstGeom prst="round2SameRect">
          <a:avLst/>
        </a:prstGeom>
        <a:solidFill>
          <a:schemeClr val="lt1">
            <a:alpha val="90000"/>
            <a:hueOff val="0"/>
            <a:satOff val="0"/>
            <a:lumOff val="0"/>
            <a:alphaOff val="0"/>
          </a:schemeClr>
        </a:solidFill>
        <a:ln w="28575" cap="flat" cmpd="sng" algn="ctr">
          <a:solidFill>
            <a:srgbClr val="000000"/>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en-US" sz="2800" kern="1200" dirty="0"/>
        </a:p>
      </dsp:txBody>
      <dsp:txXfrm rot="-5400000">
        <a:off x="1689398" y="91513"/>
        <a:ext cx="6262948" cy="1175939"/>
      </dsp:txXfrm>
    </dsp:sp>
    <dsp:sp modelId="{47695C79-65DE-4F9E-B35C-DB5C12D3A515}">
      <dsp:nvSpPr>
        <dsp:cNvPr id="0" name=""/>
        <dsp:cNvSpPr/>
      </dsp:nvSpPr>
      <dsp:spPr>
        <a:xfrm rot="5400000">
          <a:off x="132822" y="1399611"/>
          <a:ext cx="1497607" cy="1984102"/>
        </a:xfrm>
        <a:prstGeom prst="homePlat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dirty="0"/>
        </a:p>
      </dsp:txBody>
      <dsp:txXfrm rot="-5400000">
        <a:off x="-110425" y="1642858"/>
        <a:ext cx="1984102" cy="1123205"/>
      </dsp:txXfrm>
    </dsp:sp>
    <dsp:sp modelId="{22521B55-03D5-446A-99DA-5073898854E9}">
      <dsp:nvSpPr>
        <dsp:cNvPr id="0" name=""/>
        <dsp:cNvSpPr/>
      </dsp:nvSpPr>
      <dsp:spPr>
        <a:xfrm rot="5400000">
          <a:off x="4275724" y="-1043310"/>
          <a:ext cx="1136603" cy="6337427"/>
        </a:xfrm>
        <a:prstGeom prst="round2SameRect">
          <a:avLst/>
        </a:prstGeom>
        <a:solidFill>
          <a:schemeClr val="lt1">
            <a:alpha val="90000"/>
            <a:hueOff val="0"/>
            <a:satOff val="0"/>
            <a:lumOff val="0"/>
            <a:alphaOff val="0"/>
          </a:schemeClr>
        </a:solidFill>
        <a:ln w="28575" cap="flat" cmpd="sng" algn="ctr">
          <a:solidFill>
            <a:srgbClr val="000000"/>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en-US" sz="2800" kern="1200" dirty="0"/>
        </a:p>
        <a:p>
          <a:pPr marL="285750" lvl="1" indent="-285750" algn="l" defTabSz="1244600">
            <a:lnSpc>
              <a:spcPct val="90000"/>
            </a:lnSpc>
            <a:spcBef>
              <a:spcPct val="0"/>
            </a:spcBef>
            <a:spcAft>
              <a:spcPct val="15000"/>
            </a:spcAft>
            <a:buChar char="••"/>
          </a:pPr>
          <a:endParaRPr lang="en-US" sz="2800" kern="1200" dirty="0"/>
        </a:p>
      </dsp:txBody>
      <dsp:txXfrm rot="-5400000">
        <a:off x="1675312" y="1612586"/>
        <a:ext cx="6281943" cy="1025635"/>
      </dsp:txXfrm>
    </dsp:sp>
    <dsp:sp modelId="{93849B15-FD2F-4642-9C5F-B0DFDB2D0A31}">
      <dsp:nvSpPr>
        <dsp:cNvPr id="0" name=""/>
        <dsp:cNvSpPr/>
      </dsp:nvSpPr>
      <dsp:spPr>
        <a:xfrm rot="5400000">
          <a:off x="100832" y="2791763"/>
          <a:ext cx="1497607" cy="1920122"/>
        </a:xfrm>
        <a:prstGeom prst="homePlat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dirty="0"/>
        </a:p>
      </dsp:txBody>
      <dsp:txXfrm rot="-5400000">
        <a:off x="-110425" y="3003020"/>
        <a:ext cx="1920122" cy="1123205"/>
      </dsp:txXfrm>
    </dsp:sp>
    <dsp:sp modelId="{767218C9-D0E7-49EC-99C4-382484BB1714}">
      <dsp:nvSpPr>
        <dsp:cNvPr id="0" name=""/>
        <dsp:cNvSpPr/>
      </dsp:nvSpPr>
      <dsp:spPr>
        <a:xfrm rot="5400000">
          <a:off x="4325313" y="386597"/>
          <a:ext cx="973444" cy="6206293"/>
        </a:xfrm>
        <a:prstGeom prst="round2SameRect">
          <a:avLst/>
        </a:prstGeom>
        <a:solidFill>
          <a:schemeClr val="lt1">
            <a:alpha val="90000"/>
            <a:hueOff val="0"/>
            <a:satOff val="0"/>
            <a:lumOff val="0"/>
            <a:alphaOff val="0"/>
          </a:schemeClr>
        </a:solidFill>
        <a:ln w="28575" cap="flat" cmpd="sng" algn="ctr">
          <a:solidFill>
            <a:srgbClr val="000000"/>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en-US" sz="2800" kern="1200" dirty="0"/>
        </a:p>
        <a:p>
          <a:pPr marL="285750" lvl="1" indent="-285750" algn="l" defTabSz="1244600">
            <a:lnSpc>
              <a:spcPct val="90000"/>
            </a:lnSpc>
            <a:spcBef>
              <a:spcPct val="0"/>
            </a:spcBef>
            <a:spcAft>
              <a:spcPct val="15000"/>
            </a:spcAft>
            <a:buChar char="••"/>
          </a:pPr>
          <a:endParaRPr lang="en-US" sz="2800" kern="1200" dirty="0"/>
        </a:p>
      </dsp:txBody>
      <dsp:txXfrm rot="-5400000">
        <a:off x="1708889" y="3050541"/>
        <a:ext cx="6158773" cy="878404"/>
      </dsp:txXfrm>
    </dsp:sp>
    <dsp:sp modelId="{17E005CD-EA59-4309-A4C1-82FD3960DE87}">
      <dsp:nvSpPr>
        <dsp:cNvPr id="0" name=""/>
        <dsp:cNvSpPr/>
      </dsp:nvSpPr>
      <dsp:spPr>
        <a:xfrm rot="5400000">
          <a:off x="156923" y="4226946"/>
          <a:ext cx="1497607" cy="2032304"/>
        </a:xfrm>
        <a:prstGeom prst="homePlat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dirty="0"/>
        </a:p>
      </dsp:txBody>
      <dsp:txXfrm rot="-5400000">
        <a:off x="-110425" y="4494294"/>
        <a:ext cx="2032304" cy="1123205"/>
      </dsp:txXfrm>
    </dsp:sp>
    <dsp:sp modelId="{213E7BC0-D674-45E8-ADBD-3ADE2AA9AEF5}">
      <dsp:nvSpPr>
        <dsp:cNvPr id="0" name=""/>
        <dsp:cNvSpPr/>
      </dsp:nvSpPr>
      <dsp:spPr>
        <a:xfrm rot="5400000">
          <a:off x="4254472" y="1813919"/>
          <a:ext cx="1227309" cy="6334196"/>
        </a:xfrm>
        <a:prstGeom prst="round2SameRect">
          <a:avLst/>
        </a:prstGeom>
        <a:solidFill>
          <a:schemeClr val="lt1">
            <a:alpha val="90000"/>
            <a:hueOff val="0"/>
            <a:satOff val="0"/>
            <a:lumOff val="0"/>
            <a:alphaOff val="0"/>
          </a:schemeClr>
        </a:solidFill>
        <a:ln w="28575" cap="flat" cmpd="sng" algn="ctr">
          <a:solidFill>
            <a:srgbClr val="000000"/>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en-US" sz="2800" kern="1200" dirty="0"/>
        </a:p>
      </dsp:txBody>
      <dsp:txXfrm rot="-5400000">
        <a:off x="1701029" y="4427274"/>
        <a:ext cx="6274284" cy="11074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81D18-D293-4F72-941F-125C86EDF1C5}">
      <dsp:nvSpPr>
        <dsp:cNvPr id="0" name=""/>
        <dsp:cNvSpPr/>
      </dsp:nvSpPr>
      <dsp:spPr>
        <a:xfrm rot="5400000">
          <a:off x="149876" y="-292505"/>
          <a:ext cx="1749178" cy="2337611"/>
        </a:xfrm>
        <a:prstGeom prst="homePlat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dirty="0"/>
        </a:p>
      </dsp:txBody>
      <dsp:txXfrm rot="-5400000">
        <a:off x="-144340" y="1711"/>
        <a:ext cx="2337611" cy="1311884"/>
      </dsp:txXfrm>
    </dsp:sp>
    <dsp:sp modelId="{81BDB5A9-AE6C-4991-97A0-7EF1A42317CB}">
      <dsp:nvSpPr>
        <dsp:cNvPr id="0" name=""/>
        <dsp:cNvSpPr/>
      </dsp:nvSpPr>
      <dsp:spPr>
        <a:xfrm rot="5400000">
          <a:off x="4522284" y="-2512079"/>
          <a:ext cx="929162" cy="6164545"/>
        </a:xfrm>
        <a:prstGeom prst="round2SameRect">
          <a:avLst/>
        </a:prstGeom>
        <a:solidFill>
          <a:schemeClr val="lt1">
            <a:alpha val="90000"/>
            <a:hueOff val="0"/>
            <a:satOff val="0"/>
            <a:lumOff val="0"/>
            <a:alphaOff val="0"/>
          </a:schemeClr>
        </a:solidFill>
        <a:ln w="28575" cap="flat" cmpd="sng" algn="ctr">
          <a:solidFill>
            <a:srgbClr val="000000"/>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91160" tIns="34925" rIns="34925" bIns="34925" numCol="1" spcCol="1270" anchor="ctr" anchorCtr="0">
          <a:noAutofit/>
        </a:bodyPr>
        <a:lstStyle/>
        <a:p>
          <a:pPr marL="285750" lvl="1" indent="-285750" algn="l" defTabSz="2444750">
            <a:lnSpc>
              <a:spcPct val="90000"/>
            </a:lnSpc>
            <a:spcBef>
              <a:spcPct val="0"/>
            </a:spcBef>
            <a:spcAft>
              <a:spcPct val="15000"/>
            </a:spcAft>
            <a:buChar char="••"/>
          </a:pPr>
          <a:endParaRPr lang="en-US" sz="5500" kern="1200" dirty="0"/>
        </a:p>
      </dsp:txBody>
      <dsp:txXfrm rot="-5400000">
        <a:off x="1904593" y="150970"/>
        <a:ext cx="6119187" cy="8384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81D18-D293-4F72-941F-125C86EDF1C5}">
      <dsp:nvSpPr>
        <dsp:cNvPr id="0" name=""/>
        <dsp:cNvSpPr/>
      </dsp:nvSpPr>
      <dsp:spPr>
        <a:xfrm rot="5400000">
          <a:off x="149876" y="-292505"/>
          <a:ext cx="1749178" cy="2337611"/>
        </a:xfrm>
        <a:prstGeom prst="homePlat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dirty="0"/>
        </a:p>
      </dsp:txBody>
      <dsp:txXfrm rot="-5400000">
        <a:off x="-144340" y="1711"/>
        <a:ext cx="2337611" cy="1311884"/>
      </dsp:txXfrm>
    </dsp:sp>
    <dsp:sp modelId="{81BDB5A9-AE6C-4991-97A0-7EF1A42317CB}">
      <dsp:nvSpPr>
        <dsp:cNvPr id="0" name=""/>
        <dsp:cNvSpPr/>
      </dsp:nvSpPr>
      <dsp:spPr>
        <a:xfrm rot="5400000">
          <a:off x="4490256" y="-2512079"/>
          <a:ext cx="993219" cy="6164545"/>
        </a:xfrm>
        <a:prstGeom prst="round2SameRect">
          <a:avLst/>
        </a:prstGeom>
        <a:solidFill>
          <a:schemeClr val="lt1">
            <a:alpha val="90000"/>
            <a:hueOff val="0"/>
            <a:satOff val="0"/>
            <a:lumOff val="0"/>
            <a:alphaOff val="0"/>
          </a:schemeClr>
        </a:solidFill>
        <a:ln w="28575" cap="flat" cmpd="sng" algn="ctr">
          <a:solidFill>
            <a:srgbClr val="000000"/>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2496" tIns="36830" rIns="36830" bIns="36830" numCol="1" spcCol="1270" anchor="ctr" anchorCtr="0">
          <a:noAutofit/>
        </a:bodyPr>
        <a:lstStyle/>
        <a:p>
          <a:pPr marL="285750" lvl="1" indent="-285750" algn="l" defTabSz="2578100">
            <a:lnSpc>
              <a:spcPct val="90000"/>
            </a:lnSpc>
            <a:spcBef>
              <a:spcPct val="0"/>
            </a:spcBef>
            <a:spcAft>
              <a:spcPct val="15000"/>
            </a:spcAft>
            <a:buChar char="••"/>
          </a:pPr>
          <a:endParaRPr lang="en-US" sz="5800" kern="1200" dirty="0"/>
        </a:p>
      </dsp:txBody>
      <dsp:txXfrm rot="-5400000">
        <a:off x="1904594" y="122068"/>
        <a:ext cx="6116060" cy="8962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81D18-D293-4F72-941F-125C86EDF1C5}">
      <dsp:nvSpPr>
        <dsp:cNvPr id="0" name=""/>
        <dsp:cNvSpPr/>
      </dsp:nvSpPr>
      <dsp:spPr>
        <a:xfrm rot="5400000">
          <a:off x="150153" y="-225768"/>
          <a:ext cx="1692753" cy="2262204"/>
        </a:xfrm>
        <a:prstGeom prst="homePlat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dirty="0"/>
        </a:p>
      </dsp:txBody>
      <dsp:txXfrm rot="-5400000">
        <a:off x="-134572" y="58957"/>
        <a:ext cx="2262204" cy="1269565"/>
      </dsp:txXfrm>
    </dsp:sp>
    <dsp:sp modelId="{81BDB5A9-AE6C-4991-97A0-7EF1A42317CB}">
      <dsp:nvSpPr>
        <dsp:cNvPr id="0" name=""/>
        <dsp:cNvSpPr/>
      </dsp:nvSpPr>
      <dsp:spPr>
        <a:xfrm rot="5400000">
          <a:off x="4350717" y="-2491340"/>
          <a:ext cx="1216425" cy="6200884"/>
        </a:xfrm>
        <a:prstGeom prst="round2SameRect">
          <a:avLst/>
        </a:prstGeom>
        <a:solidFill>
          <a:schemeClr val="lt1">
            <a:alpha val="90000"/>
            <a:hueOff val="0"/>
            <a:satOff val="0"/>
            <a:lumOff val="0"/>
            <a:alphaOff val="0"/>
          </a:schemeClr>
        </a:solidFill>
        <a:ln w="28575" cap="flat" cmpd="sng" algn="ctr">
          <a:solidFill>
            <a:srgbClr val="000000"/>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62280" tIns="41275" rIns="41275" bIns="41275"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dsp:txBody>
      <dsp:txXfrm rot="-5400000">
        <a:off x="1858488" y="60270"/>
        <a:ext cx="6141503" cy="109766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4D6F68-CCDE-4421-B895-5FEB5A010851}" type="datetimeFigureOut">
              <a:rPr lang="en-US" smtClean="0"/>
              <a:pPr/>
              <a:t>1/19/16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874FAB-CF58-4C2B-851B-A52D6FF7277A}" type="slidenum">
              <a:rPr lang="en-US" smtClean="0"/>
              <a:pPr/>
              <a:t>‹#›</a:t>
            </a:fld>
            <a:endParaRPr lang="en-US"/>
          </a:p>
        </p:txBody>
      </p:sp>
    </p:spTree>
    <p:extLst>
      <p:ext uri="{BB962C8B-B14F-4D97-AF65-F5344CB8AC3E}">
        <p14:creationId xmlns:p14="http://schemas.microsoft.com/office/powerpoint/2010/main" val="1480847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83D391-AECE-4AA2-9AD8-747CD5B3CFFE}" type="slidenum">
              <a:rPr lang="en-US">
                <a:cs typeface="Arial" charset="0"/>
              </a:rPr>
              <a:pPr fontAlgn="base">
                <a:spcBef>
                  <a:spcPct val="0"/>
                </a:spcBef>
                <a:spcAft>
                  <a:spcPct val="0"/>
                </a:spcAft>
                <a:defRPr/>
              </a:pPr>
              <a:t>1</a:t>
            </a:fld>
            <a:endParaRPr lang="en-US" dirty="0">
              <a:cs typeface="Arial" charset="0"/>
            </a:endParaRPr>
          </a:p>
        </p:txBody>
      </p:sp>
    </p:spTree>
    <p:extLst>
      <p:ext uri="{BB962C8B-B14F-4D97-AF65-F5344CB8AC3E}">
        <p14:creationId xmlns:p14="http://schemas.microsoft.com/office/powerpoint/2010/main" val="3121466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2FC8BE-0FC2-43EE-9798-215811C1EBBC}" type="slidenum">
              <a:rPr lang="en-US" smtClean="0"/>
              <a:pPr/>
              <a:t>15</a:t>
            </a:fld>
            <a:endParaRPr lang="en-US"/>
          </a:p>
        </p:txBody>
      </p:sp>
    </p:spTree>
    <p:extLst>
      <p:ext uri="{BB962C8B-B14F-4D97-AF65-F5344CB8AC3E}">
        <p14:creationId xmlns:p14="http://schemas.microsoft.com/office/powerpoint/2010/main" val="3134665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A32FC8BE-0FC2-43EE-9798-215811C1EBBC}" type="slidenum">
              <a:rPr lang="en-US" smtClean="0"/>
              <a:pPr/>
              <a:t>16</a:t>
            </a:fld>
            <a:endParaRPr lang="en-US"/>
          </a:p>
        </p:txBody>
      </p:sp>
    </p:spTree>
    <p:extLst>
      <p:ext uri="{BB962C8B-B14F-4D97-AF65-F5344CB8AC3E}">
        <p14:creationId xmlns:p14="http://schemas.microsoft.com/office/powerpoint/2010/main" val="1005022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2FC8BE-0FC2-43EE-9798-215811C1EBBC}" type="slidenum">
              <a:rPr lang="en-US" smtClean="0"/>
              <a:pPr/>
              <a:t>17</a:t>
            </a:fld>
            <a:endParaRPr lang="en-US"/>
          </a:p>
        </p:txBody>
      </p:sp>
    </p:spTree>
    <p:extLst>
      <p:ext uri="{BB962C8B-B14F-4D97-AF65-F5344CB8AC3E}">
        <p14:creationId xmlns:p14="http://schemas.microsoft.com/office/powerpoint/2010/main" val="1924480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The school improvement model that GISD has chosen</a:t>
            </a:r>
            <a:r>
              <a:rPr lang="en-US" baseline="0" dirty="0" smtClean="0"/>
              <a:t> to use is the SMART Goal Framework</a:t>
            </a:r>
          </a:p>
          <a:p>
            <a:endParaRPr lang="en-US" baseline="0" dirty="0"/>
          </a:p>
          <a:p>
            <a:r>
              <a:rPr lang="en-US" baseline="0" dirty="0" smtClean="0"/>
              <a:t>Ultimate goal is to build leadership capacity</a:t>
            </a:r>
          </a:p>
        </p:txBody>
      </p:sp>
      <p:sp>
        <p:nvSpPr>
          <p:cNvPr id="4" name="Slide Number Placeholder 3"/>
          <p:cNvSpPr>
            <a:spLocks noGrp="1"/>
          </p:cNvSpPr>
          <p:nvPr>
            <p:ph type="sldNum" sz="quarter" idx="10"/>
          </p:nvPr>
        </p:nvSpPr>
        <p:spPr/>
        <p:txBody>
          <a:bodyPr/>
          <a:lstStyle/>
          <a:p>
            <a:fld id="{A32FC8BE-0FC2-43EE-9798-215811C1EBBC}" type="slidenum">
              <a:rPr lang="en-US" smtClean="0"/>
              <a:pPr/>
              <a:t>6</a:t>
            </a:fld>
            <a:endParaRPr lang="en-US" dirty="0"/>
          </a:p>
        </p:txBody>
      </p:sp>
    </p:spTree>
    <p:extLst>
      <p:ext uri="{BB962C8B-B14F-4D97-AF65-F5344CB8AC3E}">
        <p14:creationId xmlns:p14="http://schemas.microsoft.com/office/powerpoint/2010/main" val="3342107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2FC8BE-0FC2-43EE-9798-215811C1EBBC}" type="slidenum">
              <a:rPr lang="en-US" smtClean="0"/>
              <a:pPr/>
              <a:t>7</a:t>
            </a:fld>
            <a:endParaRPr lang="en-US" dirty="0"/>
          </a:p>
        </p:txBody>
      </p:sp>
    </p:spTree>
    <p:extLst>
      <p:ext uri="{BB962C8B-B14F-4D97-AF65-F5344CB8AC3E}">
        <p14:creationId xmlns:p14="http://schemas.microsoft.com/office/powerpoint/2010/main" val="29808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Create</a:t>
            </a:r>
            <a:r>
              <a:rPr lang="en-US" baseline="0" dirty="0" smtClean="0"/>
              <a:t> Goal Tree Drafts from each Campus for District Goal</a:t>
            </a:r>
            <a:endParaRPr lang="en-US" dirty="0"/>
          </a:p>
        </p:txBody>
      </p:sp>
      <p:sp>
        <p:nvSpPr>
          <p:cNvPr id="4" name="Slide Number Placeholder 3"/>
          <p:cNvSpPr>
            <a:spLocks noGrp="1"/>
          </p:cNvSpPr>
          <p:nvPr>
            <p:ph type="sldNum" sz="quarter" idx="10"/>
          </p:nvPr>
        </p:nvSpPr>
        <p:spPr/>
        <p:txBody>
          <a:bodyPr/>
          <a:lstStyle/>
          <a:p>
            <a:fld id="{A32FC8BE-0FC2-43EE-9798-215811C1EBBC}" type="slidenum">
              <a:rPr lang="en-US" smtClean="0"/>
              <a:pPr/>
              <a:t>8</a:t>
            </a:fld>
            <a:endParaRPr lang="en-US" dirty="0"/>
          </a:p>
        </p:txBody>
      </p:sp>
    </p:spTree>
    <p:extLst>
      <p:ext uri="{BB962C8B-B14F-4D97-AF65-F5344CB8AC3E}">
        <p14:creationId xmlns:p14="http://schemas.microsoft.com/office/powerpoint/2010/main" val="1470779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r>
              <a:rPr lang="en-US" altLang="en-US" dirty="0" smtClean="0">
                <a:latin typeface="Arial" charset="0"/>
              </a:rPr>
              <a:t>Sigrid- Tell the back story of the survey and how is was</a:t>
            </a:r>
            <a:r>
              <a:rPr lang="en-US" altLang="en-US" baseline="0" dirty="0" smtClean="0">
                <a:latin typeface="Arial" charset="0"/>
              </a:rPr>
              <a:t> used to get our current District SMART Goal.</a:t>
            </a:r>
            <a:endParaRPr lang="en-US" altLang="en-US" dirty="0" smtClean="0">
              <a:latin typeface="Arial" charset="0"/>
            </a:endParaRPr>
          </a:p>
          <a:p>
            <a:endParaRPr lang="en-US" altLang="en-US" dirty="0" smtClean="0">
              <a:latin typeface="Arial" charset="0"/>
            </a:endParaRPr>
          </a:p>
          <a:p>
            <a:r>
              <a:rPr lang="en-US" altLang="en-US" dirty="0" smtClean="0">
                <a:latin typeface="Arial" charset="0"/>
              </a:rPr>
              <a:t>Where did the majority of your teacher comments fall in the questions about student engagement?  (Behavioral, Emotional, Cognitive).</a:t>
            </a:r>
          </a:p>
          <a:p>
            <a:endParaRPr lang="en-US" altLang="en-US" dirty="0" smtClean="0">
              <a:latin typeface="Arial" charset="0"/>
            </a:endParaRPr>
          </a:p>
          <a:p>
            <a:r>
              <a:rPr lang="en-US" altLang="en-US" dirty="0" smtClean="0">
                <a:latin typeface="Arial" charset="0"/>
              </a:rPr>
              <a:t>LUNCH BREAK</a:t>
            </a:r>
          </a:p>
          <a:p>
            <a:endParaRPr lang="en-US" altLang="en-US" dirty="0" smtClean="0">
              <a:latin typeface="Arial" charset="0"/>
            </a:endParaRPr>
          </a:p>
          <a:p>
            <a:endParaRPr lang="en-US" altLang="en-US" dirty="0" smtClean="0">
              <a:latin typeface="Arial" charset="0"/>
            </a:endParaRPr>
          </a:p>
        </p:txBody>
      </p:sp>
    </p:spTree>
    <p:extLst>
      <p:ext uri="{BB962C8B-B14F-4D97-AF65-F5344CB8AC3E}">
        <p14:creationId xmlns:p14="http://schemas.microsoft.com/office/powerpoint/2010/main" val="1294082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2FC8BE-0FC2-43EE-9798-215811C1EBBC}" type="slidenum">
              <a:rPr lang="en-US" smtClean="0"/>
              <a:pPr/>
              <a:t>11</a:t>
            </a:fld>
            <a:endParaRPr lang="en-US" dirty="0"/>
          </a:p>
        </p:txBody>
      </p:sp>
    </p:spTree>
    <p:extLst>
      <p:ext uri="{BB962C8B-B14F-4D97-AF65-F5344CB8AC3E}">
        <p14:creationId xmlns:p14="http://schemas.microsoft.com/office/powerpoint/2010/main" val="3187063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2FC8BE-0FC2-43EE-9798-215811C1EBBC}" type="slidenum">
              <a:rPr lang="en-US" smtClean="0"/>
              <a:pPr/>
              <a:t>12</a:t>
            </a:fld>
            <a:endParaRPr lang="en-US" dirty="0"/>
          </a:p>
        </p:txBody>
      </p:sp>
    </p:spTree>
    <p:extLst>
      <p:ext uri="{BB962C8B-B14F-4D97-AF65-F5344CB8AC3E}">
        <p14:creationId xmlns:p14="http://schemas.microsoft.com/office/powerpoint/2010/main" val="127618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2FC8BE-0FC2-43EE-9798-215811C1EBBC}" type="slidenum">
              <a:rPr lang="en-US" smtClean="0"/>
              <a:pPr/>
              <a:t>13</a:t>
            </a:fld>
            <a:endParaRPr lang="en-US" dirty="0"/>
          </a:p>
        </p:txBody>
      </p:sp>
    </p:spTree>
    <p:extLst>
      <p:ext uri="{BB962C8B-B14F-4D97-AF65-F5344CB8AC3E}">
        <p14:creationId xmlns:p14="http://schemas.microsoft.com/office/powerpoint/2010/main" val="1205886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Kim</a:t>
            </a:r>
            <a:endParaRPr lang="en-US" dirty="0"/>
          </a:p>
        </p:txBody>
      </p:sp>
      <p:sp>
        <p:nvSpPr>
          <p:cNvPr id="4" name="Slide Number Placeholder 3"/>
          <p:cNvSpPr>
            <a:spLocks noGrp="1"/>
          </p:cNvSpPr>
          <p:nvPr>
            <p:ph type="sldNum" sz="quarter" idx="10"/>
          </p:nvPr>
        </p:nvSpPr>
        <p:spPr/>
        <p:txBody>
          <a:bodyPr/>
          <a:lstStyle/>
          <a:p>
            <a:fld id="{A32FC8BE-0FC2-43EE-9798-215811C1EBBC}" type="slidenum">
              <a:rPr lang="en-US" smtClean="0"/>
              <a:pPr/>
              <a:t>14</a:t>
            </a:fld>
            <a:endParaRPr lang="en-US"/>
          </a:p>
        </p:txBody>
      </p:sp>
    </p:spTree>
    <p:extLst>
      <p:ext uri="{BB962C8B-B14F-4D97-AF65-F5344CB8AC3E}">
        <p14:creationId xmlns:p14="http://schemas.microsoft.com/office/powerpoint/2010/main" val="360935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0CE9234-FC0F-4DB0-A8D3-3341B0EC466C}" type="datetimeFigureOut">
              <a:rPr lang="en-US" smtClean="0"/>
              <a:pPr/>
              <a:t>1/19/16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944C255-6E9E-4158-A5A0-294517F1D5F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CE9234-FC0F-4DB0-A8D3-3341B0EC466C}" type="datetimeFigureOut">
              <a:rPr lang="en-US" smtClean="0"/>
              <a:pPr/>
              <a:t>1/19/16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44C255-6E9E-4158-A5A0-294517F1D5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CE9234-FC0F-4DB0-A8D3-3341B0EC466C}" type="datetimeFigureOut">
              <a:rPr lang="en-US" smtClean="0"/>
              <a:pPr/>
              <a:t>1/19/16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44C255-6E9E-4158-A5A0-294517F1D5F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7EBC80-CFAC-4C7E-9CF3-27D82FFBE0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59289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167527-52C3-470F-AA84-0D5B56A3820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26702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294A0C-AE5F-42FD-9FD7-51AFA6E2895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45736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63EF5F-A44D-4EB8-BA01-DADB3E2D5D1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5631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18EDD91-2D36-4DB3-8753-C7761073F09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61134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F168930-7456-4332-854A-DAC6437E9C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29463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FFC4F58-D9D3-4EB4-A3B0-8EA236F97D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39268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1EB8A6-1DC9-4187-A359-C4B2816855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42669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CE9234-FC0F-4DB0-A8D3-3341B0EC466C}" type="datetimeFigureOut">
              <a:rPr lang="en-US" smtClean="0"/>
              <a:pPr/>
              <a:t>1/19/16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44C255-6E9E-4158-A5A0-294517F1D5FD}"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0A5B32-8363-485F-9C2E-5F7C47245D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5245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60B425-4D0A-4AC0-8FFE-452965FFC3E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59394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2E5B6E-B1D9-4BCE-B549-5ED19ACEAE4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1707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0CE9234-FC0F-4DB0-A8D3-3341B0EC466C}" type="datetimeFigureOut">
              <a:rPr lang="en-US" smtClean="0"/>
              <a:pPr/>
              <a:t>1/19/16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44C255-6E9E-4158-A5A0-294517F1D5F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0CE9234-FC0F-4DB0-A8D3-3341B0EC466C}" type="datetimeFigureOut">
              <a:rPr lang="en-US" smtClean="0"/>
              <a:pPr/>
              <a:t>1/19/16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944C255-6E9E-4158-A5A0-294517F1D5FD}"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0CE9234-FC0F-4DB0-A8D3-3341B0EC466C}" type="datetimeFigureOut">
              <a:rPr lang="en-US" smtClean="0"/>
              <a:pPr/>
              <a:t>1/19/16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944C255-6E9E-4158-A5A0-294517F1D5F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0CE9234-FC0F-4DB0-A8D3-3341B0EC466C}" type="datetimeFigureOut">
              <a:rPr lang="en-US" smtClean="0"/>
              <a:pPr/>
              <a:t>1/19/16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944C255-6E9E-4158-A5A0-294517F1D5FD}"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0CE9234-FC0F-4DB0-A8D3-3341B0EC466C}" type="datetimeFigureOut">
              <a:rPr lang="en-US" smtClean="0"/>
              <a:pPr/>
              <a:t>1/19/16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944C255-6E9E-4158-A5A0-294517F1D5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0CE9234-FC0F-4DB0-A8D3-3341B0EC466C}" type="datetimeFigureOut">
              <a:rPr lang="en-US" smtClean="0"/>
              <a:pPr/>
              <a:t>1/19/16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944C255-6E9E-4158-A5A0-294517F1D5F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0CE9234-FC0F-4DB0-A8D3-3341B0EC466C}" type="datetimeFigureOut">
              <a:rPr lang="en-US" smtClean="0"/>
              <a:pPr/>
              <a:t>1/19/16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944C255-6E9E-4158-A5A0-294517F1D5FD}"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0CE9234-FC0F-4DB0-A8D3-3341B0EC466C}" type="datetimeFigureOut">
              <a:rPr lang="en-US" smtClean="0"/>
              <a:pPr/>
              <a:t>1/19/16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944C255-6E9E-4158-A5A0-294517F1D5F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BAD6A2B-8C4F-4FA4-B13A-73D16795A918}"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4956782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pn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1" Type="http://schemas.openxmlformats.org/officeDocument/2006/relationships/diagramColors" Target="../diagrams/colors4.xml"/><Relationship Id="rId12"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diagramData" Target="../diagrams/data4.xml"/><Relationship Id="rId9" Type="http://schemas.openxmlformats.org/officeDocument/2006/relationships/diagramLayout" Target="../diagrams/layout4.xml"/><Relationship Id="rId10"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117396"/>
            <a:ext cx="9144000" cy="1107996"/>
          </a:xfrm>
          <a:prstGeom prst="rect">
            <a:avLst/>
          </a:prstGeom>
          <a:noFill/>
          <a:ln w="9525">
            <a:noFill/>
            <a:miter lim="800000"/>
            <a:headEnd/>
            <a:tailEnd/>
          </a:ln>
          <a:effectLst>
            <a:outerShdw dist="53882" dir="2700000" algn="ctr" rotWithShape="0">
              <a:srgbClr val="FF6600"/>
            </a:outerShdw>
          </a:effectLst>
        </p:spPr>
        <p:txBody>
          <a:bodyPr>
            <a:spAutoFit/>
          </a:bodyPr>
          <a:lstStyle/>
          <a:p>
            <a:pPr algn="ctr" fontAlgn="auto">
              <a:spcBef>
                <a:spcPts val="0"/>
              </a:spcBef>
              <a:spcAft>
                <a:spcPts val="0"/>
              </a:spcAft>
              <a:defRPr/>
            </a:pPr>
            <a:r>
              <a:rPr lang="en-US" sz="6600" b="1" i="1" dirty="0" smtClean="0">
                <a:ln>
                  <a:solidFill>
                    <a:schemeClr val="tx1"/>
                  </a:solidFill>
                </a:ln>
                <a:effectLst>
                  <a:outerShdw blurRad="50800" dist="50800" dir="5400000" algn="ctr" rotWithShape="0">
                    <a:schemeClr val="bg1"/>
                  </a:outerShdw>
                </a:effectLst>
                <a:latin typeface="+mn-lt"/>
                <a:cs typeface="+mn-cs"/>
              </a:rPr>
              <a:t>We are….. Gilmer ISD</a:t>
            </a:r>
            <a:endParaRPr lang="en-US" sz="6600" b="1" i="1" dirty="0">
              <a:ln>
                <a:solidFill>
                  <a:schemeClr val="tx1"/>
                </a:solidFill>
              </a:ln>
              <a:effectLst>
                <a:outerShdw blurRad="50800" dist="50800" dir="5400000" algn="ctr" rotWithShape="0">
                  <a:schemeClr val="bg1"/>
                </a:outerShdw>
              </a:effectLst>
              <a:latin typeface="+mn-lt"/>
              <a:cs typeface="+mn-cs"/>
            </a:endParaRPr>
          </a:p>
        </p:txBody>
      </p:sp>
      <p:sp>
        <p:nvSpPr>
          <p:cNvPr id="4" name="TextBox 3"/>
          <p:cNvSpPr txBox="1"/>
          <p:nvPr/>
        </p:nvSpPr>
        <p:spPr>
          <a:xfrm>
            <a:off x="152400" y="2819400"/>
            <a:ext cx="8686800" cy="301621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fontAlgn="auto">
              <a:spcBef>
                <a:spcPts val="0"/>
              </a:spcBef>
              <a:spcAft>
                <a:spcPts val="0"/>
              </a:spcAft>
              <a:defRPr/>
            </a:pPr>
            <a:r>
              <a:rPr lang="en-US" sz="2800" b="1" u="sng" dirty="0" smtClean="0">
                <a:solidFill>
                  <a:schemeClr val="tx1"/>
                </a:solidFill>
                <a:latin typeface="+mn-lt"/>
                <a:cs typeface="+mn-cs"/>
              </a:rPr>
              <a:t>BELIEFS:</a:t>
            </a:r>
            <a:endParaRPr lang="en-US" b="1" dirty="0" smtClean="0">
              <a:solidFill>
                <a:schemeClr val="tx1"/>
              </a:solidFill>
            </a:endParaRPr>
          </a:p>
          <a:p>
            <a:pPr fontAlgn="auto">
              <a:spcBef>
                <a:spcPts val="0"/>
              </a:spcBef>
              <a:spcAft>
                <a:spcPts val="0"/>
              </a:spcAft>
              <a:buFont typeface="Wingdings" pitchFamily="2" charset="2"/>
              <a:buChar char="§"/>
              <a:defRPr/>
            </a:pPr>
            <a:r>
              <a:rPr lang="en-US" b="1" dirty="0" smtClean="0">
                <a:solidFill>
                  <a:schemeClr val="tx1"/>
                </a:solidFill>
                <a:latin typeface="+mn-lt"/>
                <a:cs typeface="+mn-cs"/>
              </a:rPr>
              <a:t>Everyone can learn;</a:t>
            </a:r>
          </a:p>
          <a:p>
            <a:pPr fontAlgn="auto">
              <a:spcBef>
                <a:spcPts val="0"/>
              </a:spcBef>
              <a:spcAft>
                <a:spcPts val="0"/>
              </a:spcAft>
              <a:buFont typeface="Wingdings" pitchFamily="2" charset="2"/>
              <a:buChar char="§"/>
              <a:defRPr/>
            </a:pPr>
            <a:r>
              <a:rPr lang="en-US" b="1" dirty="0" smtClean="0">
                <a:solidFill>
                  <a:schemeClr val="tx1"/>
                </a:solidFill>
              </a:rPr>
              <a:t>Every child should feel welcome, loved, and safe;</a:t>
            </a:r>
          </a:p>
          <a:p>
            <a:pPr fontAlgn="auto">
              <a:spcBef>
                <a:spcPts val="0"/>
              </a:spcBef>
              <a:spcAft>
                <a:spcPts val="0"/>
              </a:spcAft>
              <a:buFont typeface="Wingdings" pitchFamily="2" charset="2"/>
              <a:buChar char="§"/>
              <a:defRPr/>
            </a:pPr>
            <a:r>
              <a:rPr lang="en-US" b="1" dirty="0" smtClean="0">
                <a:solidFill>
                  <a:schemeClr val="tx1"/>
                </a:solidFill>
                <a:latin typeface="+mn-lt"/>
                <a:cs typeface="+mn-cs"/>
              </a:rPr>
              <a:t>A solid educational foundation prepares students to fulfill their life’s ambitions and dreams;</a:t>
            </a:r>
          </a:p>
          <a:p>
            <a:pPr fontAlgn="auto">
              <a:spcBef>
                <a:spcPts val="0"/>
              </a:spcBef>
              <a:spcAft>
                <a:spcPts val="0"/>
              </a:spcAft>
              <a:buFont typeface="Wingdings" pitchFamily="2" charset="2"/>
              <a:buChar char="§"/>
              <a:defRPr/>
            </a:pPr>
            <a:r>
              <a:rPr lang="en-US" b="1" dirty="0" smtClean="0">
                <a:solidFill>
                  <a:schemeClr val="tx1"/>
                </a:solidFill>
              </a:rPr>
              <a:t>Extracurricular and co-curricular activities enhance academic achievement;</a:t>
            </a:r>
          </a:p>
          <a:p>
            <a:pPr fontAlgn="auto">
              <a:spcBef>
                <a:spcPts val="0"/>
              </a:spcBef>
              <a:spcAft>
                <a:spcPts val="0"/>
              </a:spcAft>
              <a:buFont typeface="Wingdings" pitchFamily="2" charset="2"/>
              <a:buChar char="§"/>
              <a:defRPr/>
            </a:pPr>
            <a:r>
              <a:rPr lang="en-US" b="1" dirty="0" smtClean="0">
                <a:solidFill>
                  <a:schemeClr val="tx1"/>
                </a:solidFill>
                <a:latin typeface="+mn-lt"/>
                <a:cs typeface="+mn-cs"/>
              </a:rPr>
              <a:t>Every staff member is vital to the educational experience;</a:t>
            </a:r>
          </a:p>
          <a:p>
            <a:pPr fontAlgn="auto">
              <a:spcBef>
                <a:spcPts val="0"/>
              </a:spcBef>
              <a:spcAft>
                <a:spcPts val="0"/>
              </a:spcAft>
              <a:buFont typeface="Wingdings" pitchFamily="2" charset="2"/>
              <a:buChar char="§"/>
              <a:defRPr/>
            </a:pPr>
            <a:r>
              <a:rPr lang="en-US" b="1" dirty="0" smtClean="0">
                <a:solidFill>
                  <a:schemeClr val="tx1"/>
                </a:solidFill>
              </a:rPr>
              <a:t>Students, educators, parents, and community members share in the responsibility for the encouragement and success of students; and</a:t>
            </a:r>
          </a:p>
          <a:p>
            <a:pPr fontAlgn="auto">
              <a:spcBef>
                <a:spcPts val="0"/>
              </a:spcBef>
              <a:spcAft>
                <a:spcPts val="0"/>
              </a:spcAft>
              <a:buFont typeface="Wingdings" pitchFamily="2" charset="2"/>
              <a:buChar char="§"/>
              <a:defRPr/>
            </a:pPr>
            <a:r>
              <a:rPr lang="en-US" b="1" dirty="0" smtClean="0">
                <a:solidFill>
                  <a:schemeClr val="tx1"/>
                </a:solidFill>
                <a:latin typeface="+mn-lt"/>
                <a:cs typeface="+mn-cs"/>
              </a:rPr>
              <a:t>Learning is a consequence of thinking and doing</a:t>
            </a:r>
          </a:p>
        </p:txBody>
      </p:sp>
      <p:sp>
        <p:nvSpPr>
          <p:cNvPr id="6" name="TextBox 5"/>
          <p:cNvSpPr txBox="1"/>
          <p:nvPr/>
        </p:nvSpPr>
        <p:spPr>
          <a:xfrm>
            <a:off x="152400" y="762000"/>
            <a:ext cx="8686800" cy="190821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800" b="1" u="sng" dirty="0">
                <a:latin typeface="+mn-lt"/>
              </a:rPr>
              <a:t>MISSION:</a:t>
            </a:r>
          </a:p>
          <a:p>
            <a:pPr>
              <a:buFont typeface="Arial" pitchFamily="34" charset="0"/>
              <a:buChar char="•"/>
              <a:defRPr/>
            </a:pPr>
            <a:r>
              <a:rPr lang="en-US" b="1" dirty="0" smtClean="0">
                <a:latin typeface="+mn-lt"/>
              </a:rPr>
              <a:t> </a:t>
            </a:r>
            <a:r>
              <a:rPr lang="en-US" b="1" dirty="0" smtClean="0"/>
              <a:t>P</a:t>
            </a:r>
            <a:r>
              <a:rPr lang="en-US" b="1" dirty="0" smtClean="0">
                <a:latin typeface="+mn-lt"/>
              </a:rPr>
              <a:t>repares every student for the workforce or postsecondary training;</a:t>
            </a:r>
          </a:p>
          <a:p>
            <a:pPr>
              <a:buFont typeface="Arial" pitchFamily="34" charset="0"/>
              <a:buChar char="•"/>
              <a:defRPr/>
            </a:pPr>
            <a:r>
              <a:rPr lang="en-US" b="1" smtClean="0"/>
              <a:t>Recognizes </a:t>
            </a:r>
            <a:r>
              <a:rPr lang="en-US" b="1" dirty="0" smtClean="0"/>
              <a:t>and educates each child as a unique individual;</a:t>
            </a:r>
          </a:p>
          <a:p>
            <a:pPr>
              <a:buFont typeface="Arial" pitchFamily="34" charset="0"/>
              <a:buChar char="•"/>
              <a:defRPr/>
            </a:pPr>
            <a:r>
              <a:rPr lang="en-US" b="1" dirty="0" smtClean="0">
                <a:latin typeface="+mn-lt"/>
              </a:rPr>
              <a:t>Nurtures academic, social, and cultural differences; and</a:t>
            </a:r>
          </a:p>
          <a:p>
            <a:pPr>
              <a:buFont typeface="Arial" pitchFamily="34" charset="0"/>
              <a:buChar char="•"/>
              <a:defRPr/>
            </a:pPr>
            <a:r>
              <a:rPr lang="en-US" b="1" dirty="0" smtClean="0"/>
              <a:t>Develops responsible citizens who contribute to the community’s success and strength.</a:t>
            </a:r>
            <a:endParaRPr lang="en-US" b="1" dirty="0">
              <a:latin typeface="+mn-l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70" decel="100000"/>
                                        <p:tgtEl>
                                          <p:spTgt spid="4"/>
                                        </p:tgtEl>
                                      </p:cBhvr>
                                    </p:animEffect>
                                    <p:animScale>
                                      <p:cBhvr>
                                        <p:cTn id="17" dur="770" decel="100000"/>
                                        <p:tgtEl>
                                          <p:spTgt spid="4"/>
                                        </p:tgtEl>
                                      </p:cBhvr>
                                      <p:from x="10000" y="10000"/>
                                      <p:to x="200000" y="450000"/>
                                    </p:animScale>
                                    <p:animScale>
                                      <p:cBhvr>
                                        <p:cTn id="18" dur="1230" accel="100000" fill="hold">
                                          <p:stCondLst>
                                            <p:cond delay="770"/>
                                          </p:stCondLst>
                                        </p:cTn>
                                        <p:tgtEl>
                                          <p:spTgt spid="4"/>
                                        </p:tgtEl>
                                      </p:cBhvr>
                                      <p:from x="200000" y="450000"/>
                                      <p:to x="100000" y="100000"/>
                                    </p:animScale>
                                    <p:set>
                                      <p:cBhvr>
                                        <p:cTn id="19" dur="770" fill="hold"/>
                                        <p:tgtEl>
                                          <p:spTgt spid="4"/>
                                        </p:tgtEl>
                                        <p:attrNameLst>
                                          <p:attrName>ppt_x</p:attrName>
                                        </p:attrNameLst>
                                      </p:cBhvr>
                                      <p:to>
                                        <p:strVal val="(0.5)"/>
                                      </p:to>
                                    </p:set>
                                    <p:anim from="(0.5)" to="(#ppt_x)" calcmode="lin" valueType="num">
                                      <p:cBhvr>
                                        <p:cTn id="20" dur="1230" accel="100000" fill="hold">
                                          <p:stCondLst>
                                            <p:cond delay="770"/>
                                          </p:stCondLst>
                                        </p:cTn>
                                        <p:tgtEl>
                                          <p:spTgt spid="4"/>
                                        </p:tgtEl>
                                        <p:attrNameLst>
                                          <p:attrName>ppt_x</p:attrName>
                                        </p:attrNameLst>
                                      </p:cBhvr>
                                    </p:anim>
                                    <p:set>
                                      <p:cBhvr>
                                        <p:cTn id="21" dur="770" fill="hold"/>
                                        <p:tgtEl>
                                          <p:spTgt spid="4"/>
                                        </p:tgtEl>
                                        <p:attrNameLst>
                                          <p:attrName>ppt_y</p:attrName>
                                        </p:attrNameLst>
                                      </p:cBhvr>
                                      <p:to>
                                        <p:strVal val="(#ppt_y+0.4)"/>
                                      </p:to>
                                    </p:set>
                                    <p:anim from="(#ppt_y+0.4)" to="(#ppt_y)" calcmode="lin" valueType="num">
                                      <p:cBhvr>
                                        <p:cTn id="22"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39688"/>
            <a:ext cx="9144000" cy="6858000"/>
          </a:xfrm>
          <a:prstGeom prst="rect">
            <a:avLst/>
          </a:prstGeom>
          <a:solidFill>
            <a:schemeClr val="bg2">
              <a:lumMod val="75000"/>
            </a:schemeClr>
          </a:solidFill>
          <a:ln w="38100">
            <a:solidFill>
              <a:srgbClr val="FF6600"/>
            </a:solidFill>
            <a:miter lim="800000"/>
            <a:headEnd/>
            <a:tailEnd/>
          </a:ln>
        </p:spPr>
        <p:txBody>
          <a:bodyPr wrap="none" anchor="ctr"/>
          <a:lstStyle/>
          <a:p>
            <a:pPr algn="ctr" fontAlgn="base">
              <a:spcBef>
                <a:spcPct val="0"/>
              </a:spcBef>
              <a:spcAft>
                <a:spcPct val="0"/>
              </a:spcAft>
            </a:pPr>
            <a:endParaRPr lang="en-US" altLang="en-US" sz="2400" dirty="0">
              <a:solidFill>
                <a:srgbClr val="000000"/>
              </a:solidFill>
              <a:latin typeface="Times New Roman" pitchFamily="18" charset="0"/>
            </a:endParaRPr>
          </a:p>
        </p:txBody>
      </p:sp>
      <p:sp>
        <p:nvSpPr>
          <p:cNvPr id="2051" name="Rectangle 3"/>
          <p:cNvSpPr>
            <a:spLocks noChangeArrowheads="1"/>
          </p:cNvSpPr>
          <p:nvPr/>
        </p:nvSpPr>
        <p:spPr bwMode="auto">
          <a:xfrm>
            <a:off x="157163" y="1006475"/>
            <a:ext cx="2057400" cy="5715000"/>
          </a:xfrm>
          <a:prstGeom prst="rect">
            <a:avLst/>
          </a:prstGeom>
          <a:solidFill>
            <a:schemeClr val="bg1"/>
          </a:solidFill>
          <a:ln w="38100">
            <a:solidFill>
              <a:srgbClr val="FF6600"/>
            </a:solidFill>
            <a:miter lim="800000"/>
            <a:headEnd/>
            <a:tailEnd/>
          </a:ln>
        </p:spPr>
        <p:txBody>
          <a:bodyPr wrap="none" anchor="ctr"/>
          <a:lstStyle/>
          <a:p>
            <a:pPr algn="ctr" fontAlgn="base">
              <a:spcBef>
                <a:spcPct val="0"/>
              </a:spcBef>
              <a:spcAft>
                <a:spcPct val="0"/>
              </a:spcAft>
            </a:pPr>
            <a:endParaRPr lang="en-US" altLang="en-US" sz="2400" dirty="0">
              <a:solidFill>
                <a:srgbClr val="000000"/>
              </a:solidFill>
              <a:latin typeface="Times New Roman" pitchFamily="18" charset="0"/>
            </a:endParaRPr>
          </a:p>
        </p:txBody>
      </p:sp>
      <p:sp>
        <p:nvSpPr>
          <p:cNvPr id="2052" name="Rectangle 4"/>
          <p:cNvSpPr>
            <a:spLocks noChangeArrowheads="1"/>
          </p:cNvSpPr>
          <p:nvPr/>
        </p:nvSpPr>
        <p:spPr bwMode="auto">
          <a:xfrm>
            <a:off x="2590800" y="990600"/>
            <a:ext cx="1828800" cy="1752600"/>
          </a:xfrm>
          <a:prstGeom prst="rect">
            <a:avLst/>
          </a:prstGeom>
          <a:solidFill>
            <a:schemeClr val="bg1"/>
          </a:solidFill>
          <a:ln w="38100">
            <a:solidFill>
              <a:srgbClr val="FF6600"/>
            </a:solidFill>
            <a:miter lim="800000"/>
            <a:headEnd/>
            <a:tailEnd/>
          </a:ln>
        </p:spPr>
        <p:txBody>
          <a:bodyPr wrap="none" anchor="ctr"/>
          <a:lstStyle/>
          <a:p>
            <a:pPr fontAlgn="base">
              <a:spcBef>
                <a:spcPct val="0"/>
              </a:spcBef>
              <a:spcAft>
                <a:spcPct val="0"/>
              </a:spcAft>
            </a:pPr>
            <a:endParaRPr lang="en-US" altLang="en-US" dirty="0">
              <a:solidFill>
                <a:srgbClr val="000000"/>
              </a:solidFill>
            </a:endParaRPr>
          </a:p>
        </p:txBody>
      </p:sp>
      <p:sp>
        <p:nvSpPr>
          <p:cNvPr id="2053" name="Rectangle 5"/>
          <p:cNvSpPr>
            <a:spLocks noChangeArrowheads="1"/>
          </p:cNvSpPr>
          <p:nvPr/>
        </p:nvSpPr>
        <p:spPr bwMode="auto">
          <a:xfrm>
            <a:off x="2546350" y="2987675"/>
            <a:ext cx="1828800" cy="1752600"/>
          </a:xfrm>
          <a:prstGeom prst="rect">
            <a:avLst/>
          </a:prstGeom>
          <a:solidFill>
            <a:schemeClr val="bg1"/>
          </a:solidFill>
          <a:ln w="38100">
            <a:solidFill>
              <a:srgbClr val="FF6600"/>
            </a:solidFill>
            <a:miter lim="800000"/>
            <a:headEnd/>
            <a:tailEnd/>
          </a:ln>
        </p:spPr>
        <p:txBody>
          <a:bodyPr wrap="none" anchor="ctr"/>
          <a:lstStyle/>
          <a:p>
            <a:pPr fontAlgn="base">
              <a:spcBef>
                <a:spcPct val="0"/>
              </a:spcBef>
              <a:spcAft>
                <a:spcPct val="0"/>
              </a:spcAft>
            </a:pPr>
            <a:endParaRPr lang="en-US" altLang="en-US" dirty="0">
              <a:solidFill>
                <a:srgbClr val="000000"/>
              </a:solidFill>
            </a:endParaRPr>
          </a:p>
        </p:txBody>
      </p:sp>
      <p:sp>
        <p:nvSpPr>
          <p:cNvPr id="2054" name="Rectangle 6"/>
          <p:cNvSpPr>
            <a:spLocks noChangeArrowheads="1"/>
          </p:cNvSpPr>
          <p:nvPr/>
        </p:nvSpPr>
        <p:spPr bwMode="auto">
          <a:xfrm>
            <a:off x="2590800" y="4953000"/>
            <a:ext cx="1828800" cy="1752600"/>
          </a:xfrm>
          <a:prstGeom prst="rect">
            <a:avLst/>
          </a:prstGeom>
          <a:solidFill>
            <a:schemeClr val="bg1"/>
          </a:solidFill>
          <a:ln w="38100">
            <a:solidFill>
              <a:srgbClr val="FF6600"/>
            </a:solidFill>
            <a:miter lim="800000"/>
            <a:headEnd/>
            <a:tailEnd/>
          </a:ln>
        </p:spPr>
        <p:txBody>
          <a:bodyPr wrap="none" anchor="ctr"/>
          <a:lstStyle/>
          <a:p>
            <a:pPr fontAlgn="base">
              <a:spcBef>
                <a:spcPct val="0"/>
              </a:spcBef>
              <a:spcAft>
                <a:spcPct val="0"/>
              </a:spcAft>
            </a:pPr>
            <a:endParaRPr lang="en-US" altLang="en-US" dirty="0">
              <a:solidFill>
                <a:srgbClr val="000000"/>
              </a:solidFill>
            </a:endParaRPr>
          </a:p>
        </p:txBody>
      </p:sp>
      <p:sp>
        <p:nvSpPr>
          <p:cNvPr id="2055" name="Rectangle 7"/>
          <p:cNvSpPr>
            <a:spLocks noChangeArrowheads="1"/>
          </p:cNvSpPr>
          <p:nvPr/>
        </p:nvSpPr>
        <p:spPr bwMode="auto">
          <a:xfrm>
            <a:off x="4876800" y="990600"/>
            <a:ext cx="1828800" cy="762000"/>
          </a:xfrm>
          <a:prstGeom prst="rect">
            <a:avLst/>
          </a:prstGeom>
          <a:solidFill>
            <a:schemeClr val="bg1"/>
          </a:solidFill>
          <a:ln w="38100">
            <a:solidFill>
              <a:srgbClr val="FF6600"/>
            </a:solidFill>
            <a:miter lim="800000"/>
            <a:headEnd/>
            <a:tailEnd/>
          </a:ln>
        </p:spPr>
        <p:txBody>
          <a:bodyPr wrap="none" anchor="ctr"/>
          <a:lstStyle/>
          <a:p>
            <a:pPr fontAlgn="base">
              <a:spcBef>
                <a:spcPct val="0"/>
              </a:spcBef>
              <a:spcAft>
                <a:spcPct val="0"/>
              </a:spcAft>
            </a:pPr>
            <a:endParaRPr lang="en-US" altLang="en-US" dirty="0">
              <a:solidFill>
                <a:srgbClr val="000000"/>
              </a:solidFill>
            </a:endParaRPr>
          </a:p>
        </p:txBody>
      </p:sp>
      <p:sp>
        <p:nvSpPr>
          <p:cNvPr id="2056" name="Rectangle 8"/>
          <p:cNvSpPr>
            <a:spLocks noChangeArrowheads="1"/>
          </p:cNvSpPr>
          <p:nvPr/>
        </p:nvSpPr>
        <p:spPr bwMode="auto">
          <a:xfrm>
            <a:off x="4894263" y="1981200"/>
            <a:ext cx="1905000" cy="838200"/>
          </a:xfrm>
          <a:prstGeom prst="rect">
            <a:avLst/>
          </a:prstGeom>
          <a:solidFill>
            <a:schemeClr val="bg1"/>
          </a:solidFill>
          <a:ln w="38100">
            <a:solidFill>
              <a:srgbClr val="FF6600"/>
            </a:solidFill>
            <a:miter lim="800000"/>
            <a:headEnd/>
            <a:tailEnd/>
          </a:ln>
        </p:spPr>
        <p:txBody>
          <a:bodyPr wrap="none" anchor="ctr"/>
          <a:lstStyle/>
          <a:p>
            <a:pPr fontAlgn="base">
              <a:spcBef>
                <a:spcPct val="0"/>
              </a:spcBef>
              <a:spcAft>
                <a:spcPct val="0"/>
              </a:spcAft>
            </a:pPr>
            <a:endParaRPr lang="en-US" altLang="en-US" dirty="0">
              <a:solidFill>
                <a:srgbClr val="000000"/>
              </a:solidFill>
            </a:endParaRPr>
          </a:p>
        </p:txBody>
      </p:sp>
      <p:sp>
        <p:nvSpPr>
          <p:cNvPr id="2057" name="Rectangle 9"/>
          <p:cNvSpPr>
            <a:spLocks noChangeArrowheads="1"/>
          </p:cNvSpPr>
          <p:nvPr/>
        </p:nvSpPr>
        <p:spPr bwMode="auto">
          <a:xfrm>
            <a:off x="4876800" y="4414838"/>
            <a:ext cx="1828800" cy="1147762"/>
          </a:xfrm>
          <a:prstGeom prst="rect">
            <a:avLst/>
          </a:prstGeom>
          <a:solidFill>
            <a:schemeClr val="bg1"/>
          </a:solidFill>
          <a:ln w="38100">
            <a:solidFill>
              <a:srgbClr val="FF6600"/>
            </a:solidFill>
            <a:miter lim="800000"/>
            <a:headEnd/>
            <a:tailEnd/>
          </a:ln>
        </p:spPr>
        <p:txBody>
          <a:bodyPr wrap="none" anchor="ctr"/>
          <a:lstStyle/>
          <a:p>
            <a:pPr fontAlgn="base">
              <a:spcBef>
                <a:spcPct val="0"/>
              </a:spcBef>
              <a:spcAft>
                <a:spcPct val="0"/>
              </a:spcAft>
            </a:pPr>
            <a:endParaRPr lang="en-US" altLang="en-US" dirty="0">
              <a:solidFill>
                <a:srgbClr val="000000"/>
              </a:solidFill>
            </a:endParaRPr>
          </a:p>
        </p:txBody>
      </p:sp>
      <p:sp>
        <p:nvSpPr>
          <p:cNvPr id="2058" name="Rectangle 10"/>
          <p:cNvSpPr>
            <a:spLocks noChangeArrowheads="1"/>
          </p:cNvSpPr>
          <p:nvPr/>
        </p:nvSpPr>
        <p:spPr bwMode="auto">
          <a:xfrm>
            <a:off x="4876800" y="5638800"/>
            <a:ext cx="1828800" cy="838200"/>
          </a:xfrm>
          <a:prstGeom prst="rect">
            <a:avLst/>
          </a:prstGeom>
          <a:solidFill>
            <a:schemeClr val="bg1"/>
          </a:solidFill>
          <a:ln w="38100">
            <a:solidFill>
              <a:srgbClr val="FF6600"/>
            </a:solidFill>
            <a:miter lim="800000"/>
            <a:headEnd/>
            <a:tailEnd/>
          </a:ln>
        </p:spPr>
        <p:txBody>
          <a:bodyPr wrap="none" anchor="ctr"/>
          <a:lstStyle/>
          <a:p>
            <a:pPr fontAlgn="base">
              <a:spcBef>
                <a:spcPct val="0"/>
              </a:spcBef>
              <a:spcAft>
                <a:spcPct val="0"/>
              </a:spcAft>
            </a:pPr>
            <a:endParaRPr lang="en-US" altLang="en-US" dirty="0">
              <a:solidFill>
                <a:srgbClr val="000000"/>
              </a:solidFill>
            </a:endParaRPr>
          </a:p>
        </p:txBody>
      </p:sp>
      <p:sp>
        <p:nvSpPr>
          <p:cNvPr id="2059" name="Text Box 12"/>
          <p:cNvSpPr txBox="1">
            <a:spLocks noChangeArrowheads="1"/>
          </p:cNvSpPr>
          <p:nvPr/>
        </p:nvSpPr>
        <p:spPr bwMode="auto">
          <a:xfrm>
            <a:off x="0" y="69850"/>
            <a:ext cx="9144000" cy="460375"/>
          </a:xfrm>
          <a:prstGeom prst="rect">
            <a:avLst/>
          </a:prstGeom>
          <a:solidFill>
            <a:schemeClr val="bg2">
              <a:lumMod val="75000"/>
            </a:schemeClr>
          </a:solidFill>
          <a:ln w="38100">
            <a:solidFill>
              <a:srgbClr val="FF6600"/>
            </a:solidFill>
            <a:miter lim="800000"/>
            <a:headEnd/>
            <a:tailEnd/>
          </a:ln>
        </p:spPr>
        <p:txBody>
          <a:bodyPr>
            <a:spAutoFit/>
          </a:bodyPr>
          <a:lstStyle/>
          <a:p>
            <a:pPr algn="ctr" fontAlgn="base">
              <a:spcBef>
                <a:spcPct val="0"/>
              </a:spcBef>
              <a:spcAft>
                <a:spcPct val="0"/>
              </a:spcAft>
            </a:pPr>
            <a:r>
              <a:rPr lang="en-US" altLang="en-US" sz="2400" b="1" dirty="0">
                <a:solidFill>
                  <a:srgbClr val="FFFFFF"/>
                </a:solidFill>
                <a:latin typeface="Comic Sans MS" pitchFamily="66" charset="0"/>
              </a:rPr>
              <a:t>District Goal Tree</a:t>
            </a:r>
          </a:p>
        </p:txBody>
      </p:sp>
      <p:sp>
        <p:nvSpPr>
          <p:cNvPr id="2060" name="Line 13"/>
          <p:cNvSpPr>
            <a:spLocks noChangeShapeType="1"/>
          </p:cNvSpPr>
          <p:nvPr/>
        </p:nvSpPr>
        <p:spPr bwMode="auto">
          <a:xfrm>
            <a:off x="2209800" y="3810000"/>
            <a:ext cx="152400" cy="0"/>
          </a:xfrm>
          <a:prstGeom prst="line">
            <a:avLst/>
          </a:prstGeom>
          <a:noFill/>
          <a:ln w="38100">
            <a:solidFill>
              <a:srgbClr val="FF6600"/>
            </a:solidFill>
            <a:round/>
            <a:headEnd/>
            <a:tailEnd/>
          </a:ln>
        </p:spPr>
        <p:txBody>
          <a:bodyPr/>
          <a:lstStyle/>
          <a:p>
            <a:pPr fontAlgn="base">
              <a:spcBef>
                <a:spcPct val="0"/>
              </a:spcBef>
              <a:spcAft>
                <a:spcPct val="0"/>
              </a:spcAft>
            </a:pPr>
            <a:endParaRPr lang="en-US" dirty="0">
              <a:solidFill>
                <a:srgbClr val="000000"/>
              </a:solidFill>
            </a:endParaRPr>
          </a:p>
        </p:txBody>
      </p:sp>
      <p:sp>
        <p:nvSpPr>
          <p:cNvPr id="2061" name="Line 14"/>
          <p:cNvSpPr>
            <a:spLocks noChangeShapeType="1"/>
          </p:cNvSpPr>
          <p:nvPr/>
        </p:nvSpPr>
        <p:spPr bwMode="auto">
          <a:xfrm flipV="1">
            <a:off x="2362200" y="1905000"/>
            <a:ext cx="0" cy="1905000"/>
          </a:xfrm>
          <a:prstGeom prst="line">
            <a:avLst/>
          </a:prstGeom>
          <a:noFill/>
          <a:ln w="38100">
            <a:solidFill>
              <a:srgbClr val="FF6600"/>
            </a:solidFill>
            <a:round/>
            <a:headEnd/>
            <a:tailEnd/>
          </a:ln>
        </p:spPr>
        <p:txBody>
          <a:bodyPr/>
          <a:lstStyle/>
          <a:p>
            <a:pPr fontAlgn="base">
              <a:spcBef>
                <a:spcPct val="0"/>
              </a:spcBef>
              <a:spcAft>
                <a:spcPct val="0"/>
              </a:spcAft>
            </a:pPr>
            <a:endParaRPr lang="en-US" dirty="0">
              <a:solidFill>
                <a:srgbClr val="000000"/>
              </a:solidFill>
            </a:endParaRPr>
          </a:p>
        </p:txBody>
      </p:sp>
      <p:sp>
        <p:nvSpPr>
          <p:cNvPr id="2062" name="Line 15"/>
          <p:cNvSpPr>
            <a:spLocks noChangeShapeType="1"/>
          </p:cNvSpPr>
          <p:nvPr/>
        </p:nvSpPr>
        <p:spPr bwMode="auto">
          <a:xfrm>
            <a:off x="2362200" y="1905000"/>
            <a:ext cx="228600" cy="0"/>
          </a:xfrm>
          <a:prstGeom prst="line">
            <a:avLst/>
          </a:prstGeom>
          <a:noFill/>
          <a:ln w="38100">
            <a:solidFill>
              <a:srgbClr val="FF6600"/>
            </a:solidFill>
            <a:round/>
            <a:headEnd/>
            <a:tailEnd/>
          </a:ln>
        </p:spPr>
        <p:txBody>
          <a:bodyPr/>
          <a:lstStyle/>
          <a:p>
            <a:pPr fontAlgn="base">
              <a:spcBef>
                <a:spcPct val="0"/>
              </a:spcBef>
              <a:spcAft>
                <a:spcPct val="0"/>
              </a:spcAft>
            </a:pPr>
            <a:endParaRPr lang="en-US" dirty="0">
              <a:solidFill>
                <a:srgbClr val="000000"/>
              </a:solidFill>
            </a:endParaRPr>
          </a:p>
        </p:txBody>
      </p:sp>
      <p:sp>
        <p:nvSpPr>
          <p:cNvPr id="2063" name="Line 16"/>
          <p:cNvSpPr>
            <a:spLocks noChangeShapeType="1"/>
          </p:cNvSpPr>
          <p:nvPr/>
        </p:nvSpPr>
        <p:spPr bwMode="auto">
          <a:xfrm>
            <a:off x="2362200" y="3810000"/>
            <a:ext cx="228600" cy="0"/>
          </a:xfrm>
          <a:prstGeom prst="line">
            <a:avLst/>
          </a:prstGeom>
          <a:noFill/>
          <a:ln w="38100">
            <a:solidFill>
              <a:srgbClr val="FF6600"/>
            </a:solidFill>
            <a:round/>
            <a:headEnd/>
            <a:tailEnd/>
          </a:ln>
        </p:spPr>
        <p:txBody>
          <a:bodyPr/>
          <a:lstStyle/>
          <a:p>
            <a:pPr fontAlgn="base">
              <a:spcBef>
                <a:spcPct val="0"/>
              </a:spcBef>
              <a:spcAft>
                <a:spcPct val="0"/>
              </a:spcAft>
            </a:pPr>
            <a:endParaRPr lang="en-US" dirty="0">
              <a:solidFill>
                <a:srgbClr val="000000"/>
              </a:solidFill>
            </a:endParaRPr>
          </a:p>
        </p:txBody>
      </p:sp>
      <p:sp>
        <p:nvSpPr>
          <p:cNvPr id="2064" name="Line 17"/>
          <p:cNvSpPr>
            <a:spLocks noChangeShapeType="1"/>
          </p:cNvSpPr>
          <p:nvPr/>
        </p:nvSpPr>
        <p:spPr bwMode="auto">
          <a:xfrm flipV="1">
            <a:off x="2362200" y="3810000"/>
            <a:ext cx="0" cy="1905000"/>
          </a:xfrm>
          <a:prstGeom prst="line">
            <a:avLst/>
          </a:prstGeom>
          <a:noFill/>
          <a:ln w="38100">
            <a:solidFill>
              <a:srgbClr val="FF6600"/>
            </a:solidFill>
            <a:round/>
            <a:headEnd/>
            <a:tailEnd/>
          </a:ln>
        </p:spPr>
        <p:txBody>
          <a:bodyPr/>
          <a:lstStyle/>
          <a:p>
            <a:pPr fontAlgn="base">
              <a:spcBef>
                <a:spcPct val="0"/>
              </a:spcBef>
              <a:spcAft>
                <a:spcPct val="0"/>
              </a:spcAft>
            </a:pPr>
            <a:endParaRPr lang="en-US" dirty="0">
              <a:solidFill>
                <a:srgbClr val="000000"/>
              </a:solidFill>
            </a:endParaRPr>
          </a:p>
        </p:txBody>
      </p:sp>
      <p:sp>
        <p:nvSpPr>
          <p:cNvPr id="2065" name="Line 18"/>
          <p:cNvSpPr>
            <a:spLocks noChangeShapeType="1"/>
          </p:cNvSpPr>
          <p:nvPr/>
        </p:nvSpPr>
        <p:spPr bwMode="auto">
          <a:xfrm>
            <a:off x="2362200" y="5715000"/>
            <a:ext cx="228600" cy="0"/>
          </a:xfrm>
          <a:prstGeom prst="line">
            <a:avLst/>
          </a:prstGeom>
          <a:noFill/>
          <a:ln w="38100">
            <a:solidFill>
              <a:srgbClr val="FF6600"/>
            </a:solidFill>
            <a:round/>
            <a:headEnd/>
            <a:tailEnd/>
          </a:ln>
        </p:spPr>
        <p:txBody>
          <a:bodyPr/>
          <a:lstStyle/>
          <a:p>
            <a:pPr fontAlgn="base">
              <a:spcBef>
                <a:spcPct val="0"/>
              </a:spcBef>
              <a:spcAft>
                <a:spcPct val="0"/>
              </a:spcAft>
            </a:pPr>
            <a:endParaRPr lang="en-US" dirty="0">
              <a:solidFill>
                <a:srgbClr val="000000"/>
              </a:solidFill>
            </a:endParaRPr>
          </a:p>
        </p:txBody>
      </p:sp>
      <p:sp>
        <p:nvSpPr>
          <p:cNvPr id="2066" name="Line 19"/>
          <p:cNvSpPr>
            <a:spLocks noChangeShapeType="1"/>
          </p:cNvSpPr>
          <p:nvPr/>
        </p:nvSpPr>
        <p:spPr bwMode="auto">
          <a:xfrm>
            <a:off x="4648200" y="1295400"/>
            <a:ext cx="0" cy="4800600"/>
          </a:xfrm>
          <a:prstGeom prst="line">
            <a:avLst/>
          </a:prstGeom>
          <a:noFill/>
          <a:ln w="38100">
            <a:solidFill>
              <a:srgbClr val="FF6600"/>
            </a:solidFill>
            <a:round/>
            <a:headEnd/>
            <a:tailEnd/>
          </a:ln>
        </p:spPr>
        <p:txBody>
          <a:bodyPr/>
          <a:lstStyle/>
          <a:p>
            <a:pPr fontAlgn="base">
              <a:spcBef>
                <a:spcPct val="0"/>
              </a:spcBef>
              <a:spcAft>
                <a:spcPct val="0"/>
              </a:spcAft>
            </a:pPr>
            <a:endParaRPr lang="en-US" dirty="0">
              <a:solidFill>
                <a:srgbClr val="000000"/>
              </a:solidFill>
            </a:endParaRPr>
          </a:p>
        </p:txBody>
      </p:sp>
      <p:sp>
        <p:nvSpPr>
          <p:cNvPr id="2067" name="Line 20"/>
          <p:cNvSpPr>
            <a:spLocks noChangeShapeType="1"/>
          </p:cNvSpPr>
          <p:nvPr/>
        </p:nvSpPr>
        <p:spPr bwMode="auto">
          <a:xfrm>
            <a:off x="4419600" y="3810000"/>
            <a:ext cx="228600" cy="0"/>
          </a:xfrm>
          <a:prstGeom prst="line">
            <a:avLst/>
          </a:prstGeom>
          <a:noFill/>
          <a:ln w="38100">
            <a:solidFill>
              <a:srgbClr val="FF6600"/>
            </a:solidFill>
            <a:round/>
            <a:headEnd/>
            <a:tailEnd/>
          </a:ln>
        </p:spPr>
        <p:txBody>
          <a:bodyPr/>
          <a:lstStyle/>
          <a:p>
            <a:pPr fontAlgn="base">
              <a:spcBef>
                <a:spcPct val="0"/>
              </a:spcBef>
              <a:spcAft>
                <a:spcPct val="0"/>
              </a:spcAft>
            </a:pPr>
            <a:endParaRPr lang="en-US" dirty="0">
              <a:solidFill>
                <a:srgbClr val="000000"/>
              </a:solidFill>
            </a:endParaRPr>
          </a:p>
        </p:txBody>
      </p:sp>
      <p:sp>
        <p:nvSpPr>
          <p:cNvPr id="2068" name="Line 21"/>
          <p:cNvSpPr>
            <a:spLocks noChangeShapeType="1"/>
          </p:cNvSpPr>
          <p:nvPr/>
        </p:nvSpPr>
        <p:spPr bwMode="auto">
          <a:xfrm>
            <a:off x="4419600" y="1981200"/>
            <a:ext cx="228600" cy="0"/>
          </a:xfrm>
          <a:prstGeom prst="line">
            <a:avLst/>
          </a:prstGeom>
          <a:noFill/>
          <a:ln w="38100">
            <a:solidFill>
              <a:srgbClr val="FF6600"/>
            </a:solidFill>
            <a:round/>
            <a:headEnd/>
            <a:tailEnd/>
          </a:ln>
        </p:spPr>
        <p:txBody>
          <a:bodyPr/>
          <a:lstStyle/>
          <a:p>
            <a:pPr fontAlgn="base">
              <a:spcBef>
                <a:spcPct val="0"/>
              </a:spcBef>
              <a:spcAft>
                <a:spcPct val="0"/>
              </a:spcAft>
            </a:pPr>
            <a:endParaRPr lang="en-US" dirty="0">
              <a:solidFill>
                <a:srgbClr val="000000"/>
              </a:solidFill>
            </a:endParaRPr>
          </a:p>
        </p:txBody>
      </p:sp>
      <p:sp>
        <p:nvSpPr>
          <p:cNvPr id="2069" name="Line 22"/>
          <p:cNvSpPr>
            <a:spLocks noChangeShapeType="1"/>
          </p:cNvSpPr>
          <p:nvPr/>
        </p:nvSpPr>
        <p:spPr bwMode="auto">
          <a:xfrm>
            <a:off x="4419600" y="5715000"/>
            <a:ext cx="228600" cy="0"/>
          </a:xfrm>
          <a:prstGeom prst="line">
            <a:avLst/>
          </a:prstGeom>
          <a:noFill/>
          <a:ln w="38100">
            <a:solidFill>
              <a:srgbClr val="FF6600"/>
            </a:solidFill>
            <a:round/>
            <a:headEnd/>
            <a:tailEnd/>
          </a:ln>
        </p:spPr>
        <p:txBody>
          <a:bodyPr/>
          <a:lstStyle/>
          <a:p>
            <a:pPr fontAlgn="base">
              <a:spcBef>
                <a:spcPct val="0"/>
              </a:spcBef>
              <a:spcAft>
                <a:spcPct val="0"/>
              </a:spcAft>
            </a:pPr>
            <a:endParaRPr lang="en-US" dirty="0">
              <a:solidFill>
                <a:srgbClr val="000000"/>
              </a:solidFill>
            </a:endParaRPr>
          </a:p>
        </p:txBody>
      </p:sp>
      <p:sp>
        <p:nvSpPr>
          <p:cNvPr id="2070" name="Line 23"/>
          <p:cNvSpPr>
            <a:spLocks noChangeShapeType="1"/>
          </p:cNvSpPr>
          <p:nvPr/>
        </p:nvSpPr>
        <p:spPr bwMode="auto">
          <a:xfrm>
            <a:off x="4648200" y="6096000"/>
            <a:ext cx="228600" cy="0"/>
          </a:xfrm>
          <a:prstGeom prst="line">
            <a:avLst/>
          </a:prstGeom>
          <a:noFill/>
          <a:ln w="38100">
            <a:solidFill>
              <a:srgbClr val="FF6600"/>
            </a:solidFill>
            <a:round/>
            <a:headEnd/>
            <a:tailEnd/>
          </a:ln>
        </p:spPr>
        <p:txBody>
          <a:bodyPr/>
          <a:lstStyle/>
          <a:p>
            <a:pPr fontAlgn="base">
              <a:spcBef>
                <a:spcPct val="0"/>
              </a:spcBef>
              <a:spcAft>
                <a:spcPct val="0"/>
              </a:spcAft>
            </a:pPr>
            <a:endParaRPr lang="en-US" dirty="0">
              <a:solidFill>
                <a:srgbClr val="000000"/>
              </a:solidFill>
            </a:endParaRPr>
          </a:p>
        </p:txBody>
      </p:sp>
      <p:sp>
        <p:nvSpPr>
          <p:cNvPr id="2071" name="Line 24"/>
          <p:cNvSpPr>
            <a:spLocks noChangeShapeType="1"/>
          </p:cNvSpPr>
          <p:nvPr/>
        </p:nvSpPr>
        <p:spPr bwMode="auto">
          <a:xfrm>
            <a:off x="4665663" y="4792663"/>
            <a:ext cx="228600" cy="0"/>
          </a:xfrm>
          <a:prstGeom prst="line">
            <a:avLst/>
          </a:prstGeom>
          <a:noFill/>
          <a:ln w="38100">
            <a:solidFill>
              <a:srgbClr val="FF6600"/>
            </a:solidFill>
            <a:round/>
            <a:headEnd/>
            <a:tailEnd/>
          </a:ln>
        </p:spPr>
        <p:txBody>
          <a:bodyPr/>
          <a:lstStyle/>
          <a:p>
            <a:pPr fontAlgn="base">
              <a:spcBef>
                <a:spcPct val="0"/>
              </a:spcBef>
              <a:spcAft>
                <a:spcPct val="0"/>
              </a:spcAft>
            </a:pPr>
            <a:endParaRPr lang="en-US" dirty="0">
              <a:solidFill>
                <a:srgbClr val="000000"/>
              </a:solidFill>
            </a:endParaRPr>
          </a:p>
        </p:txBody>
      </p:sp>
      <p:sp>
        <p:nvSpPr>
          <p:cNvPr id="2072" name="Line 25"/>
          <p:cNvSpPr>
            <a:spLocks noChangeShapeType="1"/>
          </p:cNvSpPr>
          <p:nvPr/>
        </p:nvSpPr>
        <p:spPr bwMode="auto">
          <a:xfrm>
            <a:off x="4648200" y="2409825"/>
            <a:ext cx="228600" cy="0"/>
          </a:xfrm>
          <a:prstGeom prst="line">
            <a:avLst/>
          </a:prstGeom>
          <a:noFill/>
          <a:ln w="38100">
            <a:solidFill>
              <a:srgbClr val="FF6600"/>
            </a:solidFill>
            <a:round/>
            <a:headEnd/>
            <a:tailEnd/>
          </a:ln>
        </p:spPr>
        <p:txBody>
          <a:bodyPr/>
          <a:lstStyle/>
          <a:p>
            <a:pPr fontAlgn="base">
              <a:spcBef>
                <a:spcPct val="0"/>
              </a:spcBef>
              <a:spcAft>
                <a:spcPct val="0"/>
              </a:spcAft>
            </a:pPr>
            <a:endParaRPr lang="en-US" dirty="0">
              <a:solidFill>
                <a:srgbClr val="000000"/>
              </a:solidFill>
            </a:endParaRPr>
          </a:p>
        </p:txBody>
      </p:sp>
      <p:sp>
        <p:nvSpPr>
          <p:cNvPr id="2073" name="Line 26"/>
          <p:cNvSpPr>
            <a:spLocks noChangeShapeType="1"/>
          </p:cNvSpPr>
          <p:nvPr/>
        </p:nvSpPr>
        <p:spPr bwMode="auto">
          <a:xfrm>
            <a:off x="4648200" y="1295400"/>
            <a:ext cx="228600" cy="0"/>
          </a:xfrm>
          <a:prstGeom prst="line">
            <a:avLst/>
          </a:prstGeom>
          <a:noFill/>
          <a:ln w="38100">
            <a:solidFill>
              <a:srgbClr val="FF6600"/>
            </a:solidFill>
            <a:round/>
            <a:headEnd/>
            <a:tailEnd/>
          </a:ln>
        </p:spPr>
        <p:txBody>
          <a:bodyPr/>
          <a:lstStyle/>
          <a:p>
            <a:pPr fontAlgn="base">
              <a:spcBef>
                <a:spcPct val="0"/>
              </a:spcBef>
              <a:spcAft>
                <a:spcPct val="0"/>
              </a:spcAft>
            </a:pPr>
            <a:endParaRPr lang="en-US" dirty="0">
              <a:solidFill>
                <a:srgbClr val="000000"/>
              </a:solidFill>
            </a:endParaRPr>
          </a:p>
        </p:txBody>
      </p:sp>
      <p:sp>
        <p:nvSpPr>
          <p:cNvPr id="2074" name="Text Box 37"/>
          <p:cNvSpPr txBox="1">
            <a:spLocks noChangeArrowheads="1"/>
          </p:cNvSpPr>
          <p:nvPr/>
        </p:nvSpPr>
        <p:spPr bwMode="auto">
          <a:xfrm>
            <a:off x="346075" y="593725"/>
            <a:ext cx="1635125" cy="396875"/>
          </a:xfrm>
          <a:prstGeom prst="rect">
            <a:avLst/>
          </a:prstGeom>
          <a:noFill/>
          <a:ln w="38100">
            <a:noFill/>
            <a:miter lim="800000"/>
            <a:headEnd/>
            <a:tailEnd/>
          </a:ln>
        </p:spPr>
        <p:txBody>
          <a:bodyPr wrap="none">
            <a:spAutoFit/>
          </a:bodyPr>
          <a:lstStyle/>
          <a:p>
            <a:pPr algn="ctr" fontAlgn="base">
              <a:spcBef>
                <a:spcPct val="0"/>
              </a:spcBef>
              <a:spcAft>
                <a:spcPct val="0"/>
              </a:spcAft>
            </a:pPr>
            <a:r>
              <a:rPr lang="en-US" altLang="en-US" sz="2000" dirty="0">
                <a:solidFill>
                  <a:srgbClr val="FFFFFF"/>
                </a:solidFill>
                <a:latin typeface="Comic Sans MS" pitchFamily="66" charset="0"/>
              </a:rPr>
              <a:t>Results Goal</a:t>
            </a:r>
          </a:p>
        </p:txBody>
      </p:sp>
      <p:sp>
        <p:nvSpPr>
          <p:cNvPr id="2075" name="Text Box 38"/>
          <p:cNvSpPr txBox="1">
            <a:spLocks noChangeArrowheads="1"/>
          </p:cNvSpPr>
          <p:nvPr/>
        </p:nvSpPr>
        <p:spPr bwMode="auto">
          <a:xfrm>
            <a:off x="2771775" y="609600"/>
            <a:ext cx="1435100" cy="396875"/>
          </a:xfrm>
          <a:prstGeom prst="rect">
            <a:avLst/>
          </a:prstGeom>
          <a:noFill/>
          <a:ln w="38100">
            <a:noFill/>
            <a:miter lim="800000"/>
            <a:headEnd/>
            <a:tailEnd/>
          </a:ln>
        </p:spPr>
        <p:txBody>
          <a:bodyPr wrap="none">
            <a:spAutoFit/>
          </a:bodyPr>
          <a:lstStyle/>
          <a:p>
            <a:pPr algn="ctr" fontAlgn="base">
              <a:spcBef>
                <a:spcPct val="0"/>
              </a:spcBef>
              <a:spcAft>
                <a:spcPct val="0"/>
              </a:spcAft>
            </a:pPr>
            <a:r>
              <a:rPr lang="en-US" altLang="en-US" sz="2000" dirty="0">
                <a:solidFill>
                  <a:srgbClr val="FFFFFF"/>
                </a:solidFill>
                <a:latin typeface="Comic Sans MS" pitchFamily="66" charset="0"/>
              </a:rPr>
              <a:t>Indicators</a:t>
            </a:r>
          </a:p>
        </p:txBody>
      </p:sp>
      <p:sp>
        <p:nvSpPr>
          <p:cNvPr id="2076" name="Text Box 39"/>
          <p:cNvSpPr txBox="1">
            <a:spLocks noChangeArrowheads="1"/>
          </p:cNvSpPr>
          <p:nvPr/>
        </p:nvSpPr>
        <p:spPr bwMode="auto">
          <a:xfrm>
            <a:off x="5105400" y="609600"/>
            <a:ext cx="1319213" cy="396875"/>
          </a:xfrm>
          <a:prstGeom prst="rect">
            <a:avLst/>
          </a:prstGeom>
          <a:noFill/>
          <a:ln w="38100">
            <a:noFill/>
            <a:miter lim="800000"/>
            <a:headEnd/>
            <a:tailEnd/>
          </a:ln>
        </p:spPr>
        <p:txBody>
          <a:bodyPr wrap="none">
            <a:spAutoFit/>
          </a:bodyPr>
          <a:lstStyle/>
          <a:p>
            <a:pPr algn="ctr" fontAlgn="base">
              <a:spcBef>
                <a:spcPct val="0"/>
              </a:spcBef>
              <a:spcAft>
                <a:spcPct val="0"/>
              </a:spcAft>
            </a:pPr>
            <a:r>
              <a:rPr lang="en-US" altLang="en-US" sz="2000" dirty="0">
                <a:solidFill>
                  <a:srgbClr val="FFFFFF"/>
                </a:solidFill>
                <a:latin typeface="Comic Sans MS" pitchFamily="66" charset="0"/>
              </a:rPr>
              <a:t>Measures</a:t>
            </a:r>
          </a:p>
        </p:txBody>
      </p:sp>
      <p:sp>
        <p:nvSpPr>
          <p:cNvPr id="2077" name="Text Box 40"/>
          <p:cNvSpPr txBox="1">
            <a:spLocks noChangeArrowheads="1"/>
          </p:cNvSpPr>
          <p:nvPr/>
        </p:nvSpPr>
        <p:spPr bwMode="auto">
          <a:xfrm>
            <a:off x="7407275" y="609600"/>
            <a:ext cx="1127125" cy="396875"/>
          </a:xfrm>
          <a:prstGeom prst="rect">
            <a:avLst/>
          </a:prstGeom>
          <a:noFill/>
          <a:ln w="38100">
            <a:noFill/>
            <a:miter lim="800000"/>
            <a:headEnd/>
            <a:tailEnd/>
          </a:ln>
        </p:spPr>
        <p:txBody>
          <a:bodyPr wrap="none">
            <a:spAutoFit/>
          </a:bodyPr>
          <a:lstStyle/>
          <a:p>
            <a:pPr algn="ctr" fontAlgn="base">
              <a:spcBef>
                <a:spcPct val="0"/>
              </a:spcBef>
              <a:spcAft>
                <a:spcPct val="0"/>
              </a:spcAft>
            </a:pPr>
            <a:r>
              <a:rPr lang="en-US" altLang="en-US" sz="2000" dirty="0">
                <a:solidFill>
                  <a:srgbClr val="FFFFFF"/>
                </a:solidFill>
                <a:latin typeface="Comic Sans MS" pitchFamily="66" charset="0"/>
              </a:rPr>
              <a:t>Targets</a:t>
            </a:r>
          </a:p>
        </p:txBody>
      </p:sp>
      <p:sp>
        <p:nvSpPr>
          <p:cNvPr id="2078" name="Rectangle 41"/>
          <p:cNvSpPr>
            <a:spLocks noChangeArrowheads="1"/>
          </p:cNvSpPr>
          <p:nvPr/>
        </p:nvSpPr>
        <p:spPr bwMode="auto">
          <a:xfrm>
            <a:off x="7086600" y="1371600"/>
            <a:ext cx="1828800" cy="1295400"/>
          </a:xfrm>
          <a:prstGeom prst="rect">
            <a:avLst/>
          </a:prstGeom>
          <a:solidFill>
            <a:schemeClr val="bg1"/>
          </a:solidFill>
          <a:ln w="38100">
            <a:solidFill>
              <a:srgbClr val="FF6600"/>
            </a:solidFill>
            <a:miter lim="800000"/>
            <a:headEnd/>
            <a:tailEnd/>
          </a:ln>
        </p:spPr>
        <p:txBody>
          <a:bodyPr wrap="none" anchor="ctr"/>
          <a:lstStyle/>
          <a:p>
            <a:pPr fontAlgn="base">
              <a:spcBef>
                <a:spcPct val="0"/>
              </a:spcBef>
              <a:spcAft>
                <a:spcPct val="0"/>
              </a:spcAft>
            </a:pPr>
            <a:endParaRPr lang="en-US" altLang="en-US" dirty="0">
              <a:solidFill>
                <a:srgbClr val="000000"/>
              </a:solidFill>
            </a:endParaRPr>
          </a:p>
        </p:txBody>
      </p:sp>
      <p:sp>
        <p:nvSpPr>
          <p:cNvPr id="2079" name="Rectangle 48"/>
          <p:cNvSpPr>
            <a:spLocks noChangeArrowheads="1"/>
          </p:cNvSpPr>
          <p:nvPr/>
        </p:nvSpPr>
        <p:spPr bwMode="auto">
          <a:xfrm>
            <a:off x="4876800" y="990600"/>
            <a:ext cx="1828800" cy="762000"/>
          </a:xfrm>
          <a:prstGeom prst="rect">
            <a:avLst/>
          </a:prstGeom>
          <a:solidFill>
            <a:schemeClr val="bg1"/>
          </a:solidFill>
          <a:ln w="38100">
            <a:solidFill>
              <a:srgbClr val="FF6600"/>
            </a:solidFill>
            <a:miter lim="800000"/>
            <a:headEnd/>
            <a:tailEnd/>
          </a:ln>
        </p:spPr>
        <p:txBody>
          <a:bodyPr wrap="none" anchor="ctr"/>
          <a:lstStyle/>
          <a:p>
            <a:pPr fontAlgn="base">
              <a:spcBef>
                <a:spcPct val="0"/>
              </a:spcBef>
              <a:spcAft>
                <a:spcPct val="0"/>
              </a:spcAft>
            </a:pPr>
            <a:endParaRPr lang="en-US" altLang="en-US" dirty="0">
              <a:solidFill>
                <a:srgbClr val="000000"/>
              </a:solidFill>
            </a:endParaRPr>
          </a:p>
        </p:txBody>
      </p:sp>
      <p:sp>
        <p:nvSpPr>
          <p:cNvPr id="2080" name="Rectangle 54"/>
          <p:cNvSpPr>
            <a:spLocks noChangeArrowheads="1"/>
          </p:cNvSpPr>
          <p:nvPr/>
        </p:nvSpPr>
        <p:spPr bwMode="auto">
          <a:xfrm>
            <a:off x="7086600" y="3200400"/>
            <a:ext cx="1828800" cy="1295400"/>
          </a:xfrm>
          <a:prstGeom prst="rect">
            <a:avLst/>
          </a:prstGeom>
          <a:solidFill>
            <a:schemeClr val="bg1"/>
          </a:solidFill>
          <a:ln w="38100">
            <a:solidFill>
              <a:srgbClr val="FF6600"/>
            </a:solidFill>
            <a:miter lim="800000"/>
            <a:headEnd/>
            <a:tailEnd/>
          </a:ln>
        </p:spPr>
        <p:txBody>
          <a:bodyPr wrap="none" anchor="ctr"/>
          <a:lstStyle/>
          <a:p>
            <a:pPr fontAlgn="base">
              <a:spcBef>
                <a:spcPct val="0"/>
              </a:spcBef>
              <a:spcAft>
                <a:spcPct val="0"/>
              </a:spcAft>
            </a:pPr>
            <a:endParaRPr lang="en-US" altLang="en-US" dirty="0">
              <a:solidFill>
                <a:srgbClr val="000000"/>
              </a:solidFill>
            </a:endParaRPr>
          </a:p>
        </p:txBody>
      </p:sp>
      <p:sp>
        <p:nvSpPr>
          <p:cNvPr id="2081" name="Rectangle 56"/>
          <p:cNvSpPr>
            <a:spLocks noChangeArrowheads="1"/>
          </p:cNvSpPr>
          <p:nvPr/>
        </p:nvSpPr>
        <p:spPr bwMode="auto">
          <a:xfrm>
            <a:off x="7119938" y="5013325"/>
            <a:ext cx="1828800" cy="1295400"/>
          </a:xfrm>
          <a:prstGeom prst="rect">
            <a:avLst/>
          </a:prstGeom>
          <a:solidFill>
            <a:schemeClr val="bg1"/>
          </a:solidFill>
          <a:ln w="38100">
            <a:solidFill>
              <a:srgbClr val="FF6600"/>
            </a:solidFill>
            <a:miter lim="800000"/>
            <a:headEnd/>
            <a:tailEnd/>
          </a:ln>
        </p:spPr>
        <p:txBody>
          <a:bodyPr wrap="none" anchor="ctr"/>
          <a:lstStyle/>
          <a:p>
            <a:pPr fontAlgn="base">
              <a:spcBef>
                <a:spcPct val="0"/>
              </a:spcBef>
              <a:spcAft>
                <a:spcPct val="0"/>
              </a:spcAft>
            </a:pPr>
            <a:endParaRPr lang="en-US" altLang="en-US" dirty="0">
              <a:solidFill>
                <a:srgbClr val="000000"/>
              </a:solidFill>
            </a:endParaRPr>
          </a:p>
        </p:txBody>
      </p:sp>
      <p:sp>
        <p:nvSpPr>
          <p:cNvPr id="2082" name="TextBox 1"/>
          <p:cNvSpPr txBox="1">
            <a:spLocks noChangeArrowheads="1"/>
          </p:cNvSpPr>
          <p:nvPr/>
        </p:nvSpPr>
        <p:spPr bwMode="auto">
          <a:xfrm>
            <a:off x="346075" y="1524000"/>
            <a:ext cx="1711325" cy="3270250"/>
          </a:xfrm>
          <a:prstGeom prst="rect">
            <a:avLst/>
          </a:prstGeom>
          <a:noFill/>
          <a:ln w="9525">
            <a:noFill/>
            <a:miter lim="800000"/>
            <a:headEnd/>
            <a:tailEnd/>
          </a:ln>
        </p:spPr>
        <p:txBody>
          <a:bodyPr>
            <a:spAutoFit/>
          </a:bodyPr>
          <a:lstStyle/>
          <a:p>
            <a:pPr fontAlgn="base">
              <a:spcBef>
                <a:spcPct val="0"/>
              </a:spcBef>
              <a:spcAft>
                <a:spcPct val="0"/>
              </a:spcAft>
            </a:pPr>
            <a:r>
              <a:rPr lang="en-US" altLang="en-US" sz="1600" dirty="0">
                <a:solidFill>
                  <a:srgbClr val="000000"/>
                </a:solidFill>
              </a:rPr>
              <a:t>By 2017, 100% of the instructional staff will study and implement thinking routines and engagement strategies to ensure that students are reasoning, thinking, and communicating.</a:t>
            </a:r>
            <a:endParaRPr lang="en-US" altLang="en-US" dirty="0">
              <a:solidFill>
                <a:srgbClr val="000000"/>
              </a:solidFill>
            </a:endParaRPr>
          </a:p>
        </p:txBody>
      </p:sp>
      <p:sp>
        <p:nvSpPr>
          <p:cNvPr id="2083" name="TextBox 2"/>
          <p:cNvSpPr txBox="1">
            <a:spLocks noChangeArrowheads="1"/>
          </p:cNvSpPr>
          <p:nvPr/>
        </p:nvSpPr>
        <p:spPr bwMode="auto">
          <a:xfrm>
            <a:off x="2771775" y="1219200"/>
            <a:ext cx="1343025" cy="830263"/>
          </a:xfrm>
          <a:prstGeom prst="rect">
            <a:avLst/>
          </a:prstGeom>
          <a:noFill/>
          <a:ln w="9525">
            <a:noFill/>
            <a:miter lim="800000"/>
            <a:headEnd/>
            <a:tailEnd/>
          </a:ln>
        </p:spPr>
        <p:txBody>
          <a:bodyPr>
            <a:spAutoFit/>
          </a:bodyPr>
          <a:lstStyle/>
          <a:p>
            <a:pPr algn="ctr" fontAlgn="base">
              <a:spcBef>
                <a:spcPct val="0"/>
              </a:spcBef>
              <a:spcAft>
                <a:spcPct val="0"/>
              </a:spcAft>
            </a:pPr>
            <a:r>
              <a:rPr lang="en-US" altLang="en-US" sz="1600" dirty="0">
                <a:solidFill>
                  <a:srgbClr val="000000"/>
                </a:solidFill>
              </a:rPr>
              <a:t>Dimensions of Student Engagement</a:t>
            </a:r>
          </a:p>
        </p:txBody>
      </p:sp>
      <p:sp>
        <p:nvSpPr>
          <p:cNvPr id="2084" name="TextBox 3"/>
          <p:cNvSpPr txBox="1">
            <a:spLocks noChangeArrowheads="1"/>
          </p:cNvSpPr>
          <p:nvPr/>
        </p:nvSpPr>
        <p:spPr bwMode="auto">
          <a:xfrm>
            <a:off x="2771775" y="3429000"/>
            <a:ext cx="1435100" cy="584200"/>
          </a:xfrm>
          <a:prstGeom prst="rect">
            <a:avLst/>
          </a:prstGeom>
          <a:noFill/>
          <a:ln w="9525">
            <a:noFill/>
            <a:miter lim="800000"/>
            <a:headEnd/>
            <a:tailEnd/>
          </a:ln>
        </p:spPr>
        <p:txBody>
          <a:bodyPr>
            <a:spAutoFit/>
          </a:bodyPr>
          <a:lstStyle/>
          <a:p>
            <a:pPr fontAlgn="base">
              <a:spcBef>
                <a:spcPct val="0"/>
              </a:spcBef>
              <a:spcAft>
                <a:spcPct val="0"/>
              </a:spcAft>
            </a:pPr>
            <a:r>
              <a:rPr lang="en-US" altLang="en-US" sz="1600" dirty="0">
                <a:solidFill>
                  <a:srgbClr val="000000"/>
                </a:solidFill>
              </a:rPr>
              <a:t>Professional Development</a:t>
            </a:r>
          </a:p>
        </p:txBody>
      </p:sp>
      <p:sp>
        <p:nvSpPr>
          <p:cNvPr id="2085" name="TextBox 4"/>
          <p:cNvSpPr txBox="1">
            <a:spLocks noChangeArrowheads="1"/>
          </p:cNvSpPr>
          <p:nvPr/>
        </p:nvSpPr>
        <p:spPr bwMode="auto">
          <a:xfrm>
            <a:off x="2620963" y="5048250"/>
            <a:ext cx="1784350" cy="1323975"/>
          </a:xfrm>
          <a:prstGeom prst="rect">
            <a:avLst/>
          </a:prstGeom>
          <a:noFill/>
          <a:ln w="9525">
            <a:noFill/>
            <a:miter lim="800000"/>
            <a:headEnd/>
            <a:tailEnd/>
          </a:ln>
        </p:spPr>
        <p:txBody>
          <a:bodyPr>
            <a:spAutoFit/>
          </a:bodyPr>
          <a:lstStyle/>
          <a:p>
            <a:pPr algn="ctr" fontAlgn="base">
              <a:spcBef>
                <a:spcPct val="0"/>
              </a:spcBef>
              <a:spcAft>
                <a:spcPct val="0"/>
              </a:spcAft>
            </a:pPr>
            <a:endParaRPr lang="en-US" altLang="en-US" sz="1600" dirty="0" smtClean="0">
              <a:solidFill>
                <a:srgbClr val="000000"/>
              </a:solidFill>
            </a:endParaRPr>
          </a:p>
          <a:p>
            <a:pPr algn="ctr" fontAlgn="base">
              <a:spcBef>
                <a:spcPct val="0"/>
              </a:spcBef>
              <a:spcAft>
                <a:spcPct val="0"/>
              </a:spcAft>
            </a:pPr>
            <a:r>
              <a:rPr lang="en-US" altLang="en-US" sz="1600" dirty="0" smtClean="0">
                <a:solidFill>
                  <a:srgbClr val="000000"/>
                </a:solidFill>
              </a:rPr>
              <a:t>Thinking Routines and Engagement Strategies</a:t>
            </a:r>
            <a:endParaRPr lang="en-US" altLang="en-US" sz="1600" dirty="0">
              <a:solidFill>
                <a:srgbClr val="000000"/>
              </a:solidFill>
            </a:endParaRPr>
          </a:p>
        </p:txBody>
      </p:sp>
      <p:sp>
        <p:nvSpPr>
          <p:cNvPr id="2086" name="TextBox 6"/>
          <p:cNvSpPr txBox="1">
            <a:spLocks noChangeArrowheads="1"/>
          </p:cNvSpPr>
          <p:nvPr/>
        </p:nvSpPr>
        <p:spPr bwMode="auto">
          <a:xfrm>
            <a:off x="5029200" y="955675"/>
            <a:ext cx="1524000" cy="831850"/>
          </a:xfrm>
          <a:prstGeom prst="rect">
            <a:avLst/>
          </a:prstGeom>
          <a:noFill/>
          <a:ln w="9525">
            <a:noFill/>
            <a:miter lim="800000"/>
            <a:headEnd/>
            <a:tailEnd/>
          </a:ln>
        </p:spPr>
        <p:txBody>
          <a:bodyPr>
            <a:spAutoFit/>
          </a:bodyPr>
          <a:lstStyle/>
          <a:p>
            <a:pPr algn="ctr" fontAlgn="base">
              <a:spcBef>
                <a:spcPct val="0"/>
              </a:spcBef>
              <a:spcAft>
                <a:spcPct val="0"/>
              </a:spcAft>
            </a:pPr>
            <a:r>
              <a:rPr lang="en-US" altLang="en-US" sz="1600" dirty="0">
                <a:solidFill>
                  <a:srgbClr val="000000"/>
                </a:solidFill>
              </a:rPr>
              <a:t>Teacher</a:t>
            </a:r>
          </a:p>
          <a:p>
            <a:pPr algn="ctr" fontAlgn="base">
              <a:spcBef>
                <a:spcPct val="0"/>
              </a:spcBef>
              <a:spcAft>
                <a:spcPct val="0"/>
              </a:spcAft>
            </a:pPr>
            <a:r>
              <a:rPr lang="en-US" altLang="en-US" sz="1600" dirty="0">
                <a:solidFill>
                  <a:srgbClr val="000000"/>
                </a:solidFill>
              </a:rPr>
              <a:t>Perception</a:t>
            </a:r>
          </a:p>
          <a:p>
            <a:pPr algn="ctr" fontAlgn="base">
              <a:spcBef>
                <a:spcPct val="0"/>
              </a:spcBef>
              <a:spcAft>
                <a:spcPct val="0"/>
              </a:spcAft>
            </a:pPr>
            <a:r>
              <a:rPr lang="en-US" altLang="en-US" sz="1600" dirty="0">
                <a:solidFill>
                  <a:srgbClr val="000000"/>
                </a:solidFill>
              </a:rPr>
              <a:t>Survey</a:t>
            </a:r>
          </a:p>
        </p:txBody>
      </p:sp>
      <p:sp>
        <p:nvSpPr>
          <p:cNvPr id="2087" name="TextBox 7"/>
          <p:cNvSpPr txBox="1">
            <a:spLocks noChangeArrowheads="1"/>
          </p:cNvSpPr>
          <p:nvPr/>
        </p:nvSpPr>
        <p:spPr bwMode="auto">
          <a:xfrm>
            <a:off x="5002213" y="2189163"/>
            <a:ext cx="1524000" cy="585787"/>
          </a:xfrm>
          <a:prstGeom prst="rect">
            <a:avLst/>
          </a:prstGeom>
          <a:noFill/>
          <a:ln w="9525">
            <a:noFill/>
            <a:miter lim="800000"/>
            <a:headEnd/>
            <a:tailEnd/>
          </a:ln>
        </p:spPr>
        <p:txBody>
          <a:bodyPr>
            <a:spAutoFit/>
          </a:bodyPr>
          <a:lstStyle/>
          <a:p>
            <a:pPr algn="ctr" fontAlgn="base">
              <a:spcBef>
                <a:spcPct val="0"/>
              </a:spcBef>
              <a:spcAft>
                <a:spcPct val="0"/>
              </a:spcAft>
            </a:pPr>
            <a:r>
              <a:rPr lang="en-US" altLang="en-US" sz="1600" dirty="0">
                <a:solidFill>
                  <a:srgbClr val="000000"/>
                </a:solidFill>
              </a:rPr>
              <a:t>Student</a:t>
            </a:r>
          </a:p>
          <a:p>
            <a:pPr algn="ctr" fontAlgn="base">
              <a:spcBef>
                <a:spcPct val="0"/>
              </a:spcBef>
              <a:spcAft>
                <a:spcPct val="0"/>
              </a:spcAft>
            </a:pPr>
            <a:r>
              <a:rPr lang="en-US" altLang="en-US" sz="1600" dirty="0">
                <a:solidFill>
                  <a:srgbClr val="000000"/>
                </a:solidFill>
              </a:rPr>
              <a:t>Survey</a:t>
            </a:r>
          </a:p>
        </p:txBody>
      </p:sp>
      <p:sp>
        <p:nvSpPr>
          <p:cNvPr id="2088" name="TextBox 8"/>
          <p:cNvSpPr txBox="1">
            <a:spLocks noChangeArrowheads="1"/>
          </p:cNvSpPr>
          <p:nvPr/>
        </p:nvSpPr>
        <p:spPr bwMode="auto">
          <a:xfrm>
            <a:off x="5029200" y="5762625"/>
            <a:ext cx="1582738" cy="338138"/>
          </a:xfrm>
          <a:prstGeom prst="rect">
            <a:avLst/>
          </a:prstGeom>
          <a:noFill/>
          <a:ln w="9525">
            <a:noFill/>
            <a:miter lim="800000"/>
            <a:headEnd/>
            <a:tailEnd/>
          </a:ln>
        </p:spPr>
        <p:txBody>
          <a:bodyPr>
            <a:spAutoFit/>
          </a:bodyPr>
          <a:lstStyle/>
          <a:p>
            <a:pPr fontAlgn="base">
              <a:spcBef>
                <a:spcPct val="0"/>
              </a:spcBef>
              <a:spcAft>
                <a:spcPct val="0"/>
              </a:spcAft>
            </a:pPr>
            <a:r>
              <a:rPr lang="en-US" altLang="en-US" sz="1600" dirty="0">
                <a:solidFill>
                  <a:srgbClr val="000000"/>
                </a:solidFill>
              </a:rPr>
              <a:t>Walkthroughs</a:t>
            </a:r>
          </a:p>
        </p:txBody>
      </p:sp>
      <p:pic>
        <p:nvPicPr>
          <p:cNvPr id="2089" name="Picture 34"/>
          <p:cNvPicPr>
            <a:picLocks noChangeAspect="1" noChangeArrowheads="1"/>
          </p:cNvPicPr>
          <p:nvPr/>
        </p:nvPicPr>
        <p:blipFill>
          <a:blip r:embed="rId2" cstate="print"/>
          <a:srcRect/>
          <a:stretch>
            <a:fillRect/>
          </a:stretch>
        </p:blipFill>
        <p:spPr bwMode="auto">
          <a:xfrm>
            <a:off x="4856163" y="2971800"/>
            <a:ext cx="1944687" cy="1295400"/>
          </a:xfrm>
          <a:prstGeom prst="rect">
            <a:avLst/>
          </a:prstGeom>
          <a:noFill/>
          <a:ln w="9525">
            <a:noFill/>
            <a:miter lim="800000"/>
            <a:headEnd/>
            <a:tailEnd/>
          </a:ln>
          <a:effectLst/>
        </p:spPr>
      </p:pic>
      <p:pic>
        <p:nvPicPr>
          <p:cNvPr id="2090" name="Picture 35"/>
          <p:cNvPicPr>
            <a:picLocks noChangeAspect="1" noChangeArrowheads="1"/>
          </p:cNvPicPr>
          <p:nvPr/>
        </p:nvPicPr>
        <p:blipFill>
          <a:blip r:embed="rId3" cstate="print"/>
          <a:srcRect/>
          <a:stretch>
            <a:fillRect/>
          </a:stretch>
        </p:blipFill>
        <p:spPr bwMode="auto">
          <a:xfrm>
            <a:off x="4648200" y="3543300"/>
            <a:ext cx="225425" cy="36513"/>
          </a:xfrm>
          <a:prstGeom prst="rect">
            <a:avLst/>
          </a:prstGeom>
          <a:noFill/>
          <a:ln w="9525">
            <a:noFill/>
            <a:miter lim="800000"/>
            <a:headEnd/>
            <a:tailEnd/>
          </a:ln>
          <a:effectLst/>
        </p:spPr>
      </p:pic>
      <p:sp>
        <p:nvSpPr>
          <p:cNvPr id="2091" name="TextBox 45"/>
          <p:cNvSpPr txBox="1">
            <a:spLocks noChangeArrowheads="1"/>
          </p:cNvSpPr>
          <p:nvPr/>
        </p:nvSpPr>
        <p:spPr bwMode="auto">
          <a:xfrm>
            <a:off x="4953000" y="3048000"/>
            <a:ext cx="1782763" cy="1323975"/>
          </a:xfrm>
          <a:prstGeom prst="rect">
            <a:avLst/>
          </a:prstGeom>
          <a:noFill/>
          <a:ln w="9525">
            <a:noFill/>
            <a:miter lim="800000"/>
            <a:headEnd/>
            <a:tailEnd/>
          </a:ln>
        </p:spPr>
        <p:txBody>
          <a:bodyPr>
            <a:spAutoFit/>
          </a:bodyPr>
          <a:lstStyle/>
          <a:p>
            <a:pPr algn="ctr" fontAlgn="base">
              <a:spcBef>
                <a:spcPct val="0"/>
              </a:spcBef>
              <a:spcAft>
                <a:spcPct val="0"/>
              </a:spcAft>
            </a:pPr>
            <a:r>
              <a:rPr lang="en-US" altLang="en-US" sz="1200" b="1" dirty="0">
                <a:solidFill>
                  <a:srgbClr val="000000"/>
                </a:solidFill>
              </a:rPr>
              <a:t>Student Engagement  Portfolio</a:t>
            </a:r>
          </a:p>
          <a:p>
            <a:pPr fontAlgn="base">
              <a:spcBef>
                <a:spcPct val="0"/>
              </a:spcBef>
              <a:spcAft>
                <a:spcPct val="0"/>
              </a:spcAft>
              <a:buFontTx/>
              <a:buChar char="•"/>
            </a:pPr>
            <a:r>
              <a:rPr lang="en-US" altLang="en-US" sz="800" b="1" dirty="0">
                <a:solidFill>
                  <a:srgbClr val="000000"/>
                </a:solidFill>
              </a:rPr>
              <a:t>    Evidence of Documentation</a:t>
            </a:r>
          </a:p>
          <a:p>
            <a:pPr fontAlgn="base">
              <a:spcBef>
                <a:spcPct val="0"/>
              </a:spcBef>
              <a:spcAft>
                <a:spcPct val="0"/>
              </a:spcAft>
              <a:buFontTx/>
              <a:buChar char="•"/>
            </a:pPr>
            <a:r>
              <a:rPr lang="en-US" altLang="en-US" sz="800" b="1" dirty="0">
                <a:solidFill>
                  <a:srgbClr val="000000"/>
                </a:solidFill>
              </a:rPr>
              <a:t>    Samples of student work</a:t>
            </a:r>
          </a:p>
          <a:p>
            <a:pPr fontAlgn="base">
              <a:spcBef>
                <a:spcPct val="0"/>
              </a:spcBef>
              <a:spcAft>
                <a:spcPct val="0"/>
              </a:spcAft>
              <a:buFontTx/>
              <a:buChar char="•"/>
            </a:pPr>
            <a:r>
              <a:rPr lang="en-US" altLang="en-US" sz="800" b="1" dirty="0">
                <a:solidFill>
                  <a:srgbClr val="000000"/>
                </a:solidFill>
              </a:rPr>
              <a:t>    Samples of lesson  </a:t>
            </a:r>
          </a:p>
          <a:p>
            <a:pPr fontAlgn="base">
              <a:spcBef>
                <a:spcPct val="0"/>
              </a:spcBef>
              <a:spcAft>
                <a:spcPct val="0"/>
              </a:spcAft>
            </a:pPr>
            <a:r>
              <a:rPr lang="en-US" altLang="en-US" sz="800" b="1" dirty="0">
                <a:solidFill>
                  <a:srgbClr val="000000"/>
                </a:solidFill>
              </a:rPr>
              <a:t>      integration</a:t>
            </a:r>
          </a:p>
          <a:p>
            <a:pPr fontAlgn="base">
              <a:spcBef>
                <a:spcPct val="0"/>
              </a:spcBef>
              <a:spcAft>
                <a:spcPct val="0"/>
              </a:spcAft>
              <a:buFontTx/>
              <a:buChar char="•"/>
            </a:pPr>
            <a:r>
              <a:rPr lang="en-US" altLang="en-US" sz="800" b="1" dirty="0">
                <a:solidFill>
                  <a:srgbClr val="000000"/>
                </a:solidFill>
              </a:rPr>
              <a:t>    Professional development    </a:t>
            </a:r>
          </a:p>
          <a:p>
            <a:pPr fontAlgn="base">
              <a:spcBef>
                <a:spcPct val="0"/>
              </a:spcBef>
              <a:spcAft>
                <a:spcPct val="0"/>
              </a:spcAft>
            </a:pPr>
            <a:r>
              <a:rPr lang="en-US" altLang="en-US" sz="800" b="1" dirty="0">
                <a:solidFill>
                  <a:srgbClr val="000000"/>
                </a:solidFill>
              </a:rPr>
              <a:t>     agendas from team meetings</a:t>
            </a:r>
          </a:p>
          <a:p>
            <a:pPr algn="ctr" fontAlgn="base">
              <a:spcBef>
                <a:spcPct val="0"/>
              </a:spcBef>
              <a:spcAft>
                <a:spcPct val="0"/>
              </a:spcAft>
            </a:pPr>
            <a:endParaRPr lang="en-US" altLang="en-US" sz="800" dirty="0">
              <a:solidFill>
                <a:srgbClr val="000000"/>
              </a:solidFill>
            </a:endParaRPr>
          </a:p>
        </p:txBody>
      </p:sp>
      <p:sp>
        <p:nvSpPr>
          <p:cNvPr id="47" name="TextBox 46"/>
          <p:cNvSpPr txBox="1"/>
          <p:nvPr/>
        </p:nvSpPr>
        <p:spPr>
          <a:xfrm>
            <a:off x="4859338" y="4414838"/>
            <a:ext cx="1811337" cy="1169987"/>
          </a:xfrm>
          <a:prstGeom prst="rect">
            <a:avLst/>
          </a:prstGeom>
          <a:noFill/>
        </p:spPr>
        <p:txBody>
          <a:bodyPr>
            <a:spAutoFit/>
          </a:bodyPr>
          <a:lstStyle/>
          <a:p>
            <a:pPr algn="ctr" fontAlgn="base">
              <a:spcBef>
                <a:spcPct val="0"/>
              </a:spcBef>
              <a:spcAft>
                <a:spcPct val="0"/>
              </a:spcAft>
              <a:defRPr/>
            </a:pPr>
            <a:r>
              <a:rPr lang="en-US" sz="1100" b="1" dirty="0">
                <a:solidFill>
                  <a:srgbClr val="000000"/>
                </a:solidFill>
              </a:rPr>
              <a:t>High Level Performance </a:t>
            </a:r>
          </a:p>
          <a:p>
            <a:pPr algn="ctr" fontAlgn="base">
              <a:spcBef>
                <a:spcPct val="0"/>
              </a:spcBef>
              <a:spcAft>
                <a:spcPct val="0"/>
              </a:spcAft>
              <a:defRPr/>
            </a:pPr>
            <a:endParaRPr lang="en-US" sz="1100" b="1" dirty="0">
              <a:solidFill>
                <a:srgbClr val="000000"/>
              </a:solidFill>
            </a:endParaRPr>
          </a:p>
          <a:p>
            <a:pPr marL="171450" indent="-171450" fontAlgn="base">
              <a:spcBef>
                <a:spcPct val="0"/>
              </a:spcBef>
              <a:spcAft>
                <a:spcPct val="0"/>
              </a:spcAft>
              <a:buFont typeface="Arial" panose="020B0604020202020204" pitchFamily="34" charset="0"/>
              <a:buChar char="•"/>
              <a:defRPr/>
            </a:pPr>
            <a:r>
              <a:rPr lang="en-US" sz="800" b="1" dirty="0">
                <a:solidFill>
                  <a:srgbClr val="000000"/>
                </a:solidFill>
              </a:rPr>
              <a:t>Level III Performance on STAAR</a:t>
            </a:r>
          </a:p>
          <a:p>
            <a:pPr marL="171450" indent="-171450" fontAlgn="base">
              <a:spcBef>
                <a:spcPct val="0"/>
              </a:spcBef>
              <a:spcAft>
                <a:spcPct val="0"/>
              </a:spcAft>
              <a:buFont typeface="Arial" panose="020B0604020202020204" pitchFamily="34" charset="0"/>
              <a:buChar char="•"/>
              <a:defRPr/>
            </a:pPr>
            <a:r>
              <a:rPr lang="en-US" sz="800" b="1" dirty="0">
                <a:solidFill>
                  <a:srgbClr val="000000"/>
                </a:solidFill>
              </a:rPr>
              <a:t>Recognition  in Co-curricular/</a:t>
            </a:r>
          </a:p>
          <a:p>
            <a:pPr fontAlgn="base">
              <a:spcBef>
                <a:spcPct val="0"/>
              </a:spcBef>
              <a:spcAft>
                <a:spcPct val="0"/>
              </a:spcAft>
              <a:defRPr/>
            </a:pPr>
            <a:r>
              <a:rPr lang="en-US" sz="800" b="1" dirty="0">
                <a:solidFill>
                  <a:srgbClr val="000000"/>
                </a:solidFill>
              </a:rPr>
              <a:t>      Extracurricular Activities</a:t>
            </a:r>
          </a:p>
          <a:p>
            <a:pPr marL="171450" indent="-171450" fontAlgn="base">
              <a:spcBef>
                <a:spcPct val="0"/>
              </a:spcBef>
              <a:spcAft>
                <a:spcPct val="0"/>
              </a:spcAft>
              <a:buFont typeface="Arial" panose="020B0604020202020204" pitchFamily="34" charset="0"/>
              <a:buChar char="•"/>
              <a:defRPr/>
            </a:pPr>
            <a:r>
              <a:rPr lang="en-US" sz="800" b="1" dirty="0">
                <a:solidFill>
                  <a:srgbClr val="000000"/>
                </a:solidFill>
              </a:rPr>
              <a:t>Achieve Highest Level on 3 of 4 Performance Tasks</a:t>
            </a:r>
          </a:p>
        </p:txBody>
      </p:sp>
      <p:sp>
        <p:nvSpPr>
          <p:cNvPr id="2093" name="TextBox 10"/>
          <p:cNvSpPr txBox="1">
            <a:spLocks noChangeArrowheads="1"/>
          </p:cNvSpPr>
          <p:nvPr/>
        </p:nvSpPr>
        <p:spPr bwMode="auto">
          <a:xfrm>
            <a:off x="7162800" y="1371600"/>
            <a:ext cx="1752600" cy="1270000"/>
          </a:xfrm>
          <a:prstGeom prst="rect">
            <a:avLst/>
          </a:prstGeom>
          <a:noFill/>
          <a:ln w="9525">
            <a:noFill/>
            <a:miter lim="800000"/>
            <a:headEnd/>
            <a:tailEnd/>
          </a:ln>
        </p:spPr>
        <p:txBody>
          <a:bodyPr>
            <a:spAutoFit/>
          </a:bodyPr>
          <a:lstStyle/>
          <a:p>
            <a:pPr fontAlgn="base">
              <a:spcBef>
                <a:spcPct val="0"/>
              </a:spcBef>
              <a:spcAft>
                <a:spcPct val="0"/>
              </a:spcAft>
            </a:pPr>
            <a:r>
              <a:rPr lang="en-US" altLang="en-US" sz="1100" b="1" dirty="0">
                <a:solidFill>
                  <a:srgbClr val="000000"/>
                </a:solidFill>
              </a:rPr>
              <a:t>By 2015, 100% of the instructional staff will master the implementation of a minimum of 5 new thinking routines and engagement strategies.</a:t>
            </a:r>
          </a:p>
        </p:txBody>
      </p:sp>
      <p:sp>
        <p:nvSpPr>
          <p:cNvPr id="2094" name="TextBox 11"/>
          <p:cNvSpPr txBox="1">
            <a:spLocks noChangeArrowheads="1"/>
          </p:cNvSpPr>
          <p:nvPr/>
        </p:nvSpPr>
        <p:spPr bwMode="auto">
          <a:xfrm>
            <a:off x="7162800" y="3200400"/>
            <a:ext cx="1752600" cy="1270000"/>
          </a:xfrm>
          <a:prstGeom prst="rect">
            <a:avLst/>
          </a:prstGeom>
          <a:noFill/>
          <a:ln w="9525">
            <a:noFill/>
            <a:miter lim="800000"/>
            <a:headEnd/>
            <a:tailEnd/>
          </a:ln>
        </p:spPr>
        <p:txBody>
          <a:bodyPr>
            <a:spAutoFit/>
          </a:bodyPr>
          <a:lstStyle/>
          <a:p>
            <a:pPr fontAlgn="base">
              <a:spcBef>
                <a:spcPct val="0"/>
              </a:spcBef>
              <a:spcAft>
                <a:spcPct val="0"/>
              </a:spcAft>
            </a:pPr>
            <a:r>
              <a:rPr lang="en-US" altLang="en-US" sz="1100" b="1" dirty="0">
                <a:solidFill>
                  <a:srgbClr val="000000"/>
                </a:solidFill>
              </a:rPr>
              <a:t>By 2016, 100% of the instructional staff will master the implementation of a minimum of 5 new thinking routines and engagement strategies.</a:t>
            </a:r>
          </a:p>
        </p:txBody>
      </p:sp>
      <p:sp>
        <p:nvSpPr>
          <p:cNvPr id="2095" name="TextBox 11"/>
          <p:cNvSpPr txBox="1">
            <a:spLocks noChangeArrowheads="1"/>
          </p:cNvSpPr>
          <p:nvPr/>
        </p:nvSpPr>
        <p:spPr bwMode="auto">
          <a:xfrm>
            <a:off x="7162800" y="5029200"/>
            <a:ext cx="1752600" cy="1270000"/>
          </a:xfrm>
          <a:prstGeom prst="rect">
            <a:avLst/>
          </a:prstGeom>
          <a:noFill/>
          <a:ln w="9525">
            <a:noFill/>
            <a:miter lim="800000"/>
            <a:headEnd/>
            <a:tailEnd/>
          </a:ln>
        </p:spPr>
        <p:txBody>
          <a:bodyPr>
            <a:spAutoFit/>
          </a:bodyPr>
          <a:lstStyle/>
          <a:p>
            <a:pPr fontAlgn="base">
              <a:spcBef>
                <a:spcPct val="0"/>
              </a:spcBef>
              <a:spcAft>
                <a:spcPct val="0"/>
              </a:spcAft>
            </a:pPr>
            <a:r>
              <a:rPr lang="en-US" altLang="en-US" sz="1100" b="1" dirty="0">
                <a:solidFill>
                  <a:srgbClr val="000000"/>
                </a:solidFill>
              </a:rPr>
              <a:t>By 2017, 100% of the instructional staff will master the implementation of a minimum of 5 new thinking routines and engagement strategies.</a:t>
            </a:r>
          </a:p>
        </p:txBody>
      </p:sp>
    </p:spTree>
    <p:extLst>
      <p:ext uri="{BB962C8B-B14F-4D97-AF65-F5344CB8AC3E}">
        <p14:creationId xmlns:p14="http://schemas.microsoft.com/office/powerpoint/2010/main" val="21779296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4724400" y="1295400"/>
            <a:ext cx="1514475" cy="685800"/>
          </a:xfrm>
          <a:prstGeom prst="rect">
            <a:avLst/>
          </a:prstGeom>
          <a:solidFill>
            <a:schemeClr val="bg1"/>
          </a:solidFill>
          <a:ln w="38100">
            <a:solidFill>
              <a:schemeClr val="accent1"/>
            </a:solidFill>
            <a:miter lim="800000"/>
            <a:headEnd/>
            <a:tailEnd/>
          </a:ln>
        </p:spPr>
        <p:txBody>
          <a:bodyPr wrap="none" anchor="ctr"/>
          <a:lstStyle/>
          <a:p>
            <a:endParaRPr lang="en-US" dirty="0">
              <a:latin typeface="Calibri" pitchFamily="34" charset="0"/>
            </a:endParaRPr>
          </a:p>
        </p:txBody>
      </p:sp>
      <p:sp>
        <p:nvSpPr>
          <p:cNvPr id="3" name="Freeform 6"/>
          <p:cNvSpPr>
            <a:spLocks/>
          </p:cNvSpPr>
          <p:nvPr/>
        </p:nvSpPr>
        <p:spPr bwMode="auto">
          <a:xfrm>
            <a:off x="4810125" y="1333500"/>
            <a:ext cx="1373124" cy="580292"/>
          </a:xfrm>
          <a:custGeom>
            <a:avLst/>
            <a:gdLst>
              <a:gd name="T0" fmla="*/ 16 w 1088"/>
              <a:gd name="T1" fmla="*/ 168 h 528"/>
              <a:gd name="T2" fmla="*/ 160 w 1088"/>
              <a:gd name="T3" fmla="*/ 24 h 528"/>
              <a:gd name="T4" fmla="*/ 16 w 1088"/>
              <a:gd name="T5" fmla="*/ 312 h 528"/>
              <a:gd name="T6" fmla="*/ 256 w 1088"/>
              <a:gd name="T7" fmla="*/ 24 h 528"/>
              <a:gd name="T8" fmla="*/ 16 w 1088"/>
              <a:gd name="T9" fmla="*/ 456 h 528"/>
              <a:gd name="T10" fmla="*/ 352 w 1088"/>
              <a:gd name="T11" fmla="*/ 24 h 528"/>
              <a:gd name="T12" fmla="*/ 16 w 1088"/>
              <a:gd name="T13" fmla="*/ 504 h 528"/>
              <a:gd name="T14" fmla="*/ 400 w 1088"/>
              <a:gd name="T15" fmla="*/ 24 h 528"/>
              <a:gd name="T16" fmla="*/ 112 w 1088"/>
              <a:gd name="T17" fmla="*/ 504 h 528"/>
              <a:gd name="T18" fmla="*/ 496 w 1088"/>
              <a:gd name="T19" fmla="*/ 24 h 528"/>
              <a:gd name="T20" fmla="*/ 208 w 1088"/>
              <a:gd name="T21" fmla="*/ 504 h 528"/>
              <a:gd name="T22" fmla="*/ 592 w 1088"/>
              <a:gd name="T23" fmla="*/ 72 h 528"/>
              <a:gd name="T24" fmla="*/ 304 w 1088"/>
              <a:gd name="T25" fmla="*/ 504 h 528"/>
              <a:gd name="T26" fmla="*/ 688 w 1088"/>
              <a:gd name="T27" fmla="*/ 24 h 528"/>
              <a:gd name="T28" fmla="*/ 400 w 1088"/>
              <a:gd name="T29" fmla="*/ 504 h 528"/>
              <a:gd name="T30" fmla="*/ 784 w 1088"/>
              <a:gd name="T31" fmla="*/ 72 h 528"/>
              <a:gd name="T32" fmla="*/ 544 w 1088"/>
              <a:gd name="T33" fmla="*/ 504 h 528"/>
              <a:gd name="T34" fmla="*/ 880 w 1088"/>
              <a:gd name="T35" fmla="*/ 24 h 528"/>
              <a:gd name="T36" fmla="*/ 640 w 1088"/>
              <a:gd name="T37" fmla="*/ 504 h 528"/>
              <a:gd name="T38" fmla="*/ 976 w 1088"/>
              <a:gd name="T39" fmla="*/ 24 h 528"/>
              <a:gd name="T40" fmla="*/ 736 w 1088"/>
              <a:gd name="T41" fmla="*/ 504 h 528"/>
              <a:gd name="T42" fmla="*/ 1072 w 1088"/>
              <a:gd name="T43" fmla="*/ 72 h 528"/>
              <a:gd name="T44" fmla="*/ 832 w 1088"/>
              <a:gd name="T45" fmla="*/ 504 h 528"/>
              <a:gd name="T46" fmla="*/ 1072 w 1088"/>
              <a:gd name="T47" fmla="*/ 216 h 528"/>
              <a:gd name="T48" fmla="*/ 928 w 1088"/>
              <a:gd name="T49" fmla="*/ 504 h 528"/>
              <a:gd name="T50" fmla="*/ 1072 w 1088"/>
              <a:gd name="T51" fmla="*/ 360 h 528"/>
              <a:gd name="T52" fmla="*/ 1024 w 1088"/>
              <a:gd name="T53" fmla="*/ 504 h 5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88"/>
              <a:gd name="T82" fmla="*/ 0 h 528"/>
              <a:gd name="T83" fmla="*/ 1088 w 1088"/>
              <a:gd name="T84" fmla="*/ 528 h 5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88" h="528">
                <a:moveTo>
                  <a:pt x="16" y="168"/>
                </a:moveTo>
                <a:cubicBezTo>
                  <a:pt x="88" y="84"/>
                  <a:pt x="160" y="0"/>
                  <a:pt x="160" y="24"/>
                </a:cubicBezTo>
                <a:cubicBezTo>
                  <a:pt x="160" y="48"/>
                  <a:pt x="0" y="312"/>
                  <a:pt x="16" y="312"/>
                </a:cubicBezTo>
                <a:cubicBezTo>
                  <a:pt x="32" y="312"/>
                  <a:pt x="256" y="0"/>
                  <a:pt x="256" y="24"/>
                </a:cubicBezTo>
                <a:cubicBezTo>
                  <a:pt x="256" y="48"/>
                  <a:pt x="0" y="456"/>
                  <a:pt x="16" y="456"/>
                </a:cubicBezTo>
                <a:cubicBezTo>
                  <a:pt x="32" y="456"/>
                  <a:pt x="352" y="16"/>
                  <a:pt x="352" y="24"/>
                </a:cubicBezTo>
                <a:cubicBezTo>
                  <a:pt x="352" y="32"/>
                  <a:pt x="8" y="504"/>
                  <a:pt x="16" y="504"/>
                </a:cubicBezTo>
                <a:cubicBezTo>
                  <a:pt x="24" y="504"/>
                  <a:pt x="384" y="24"/>
                  <a:pt x="400" y="24"/>
                </a:cubicBezTo>
                <a:cubicBezTo>
                  <a:pt x="416" y="24"/>
                  <a:pt x="96" y="504"/>
                  <a:pt x="112" y="504"/>
                </a:cubicBezTo>
                <a:cubicBezTo>
                  <a:pt x="128" y="504"/>
                  <a:pt x="480" y="24"/>
                  <a:pt x="496" y="24"/>
                </a:cubicBezTo>
                <a:cubicBezTo>
                  <a:pt x="512" y="24"/>
                  <a:pt x="192" y="496"/>
                  <a:pt x="208" y="504"/>
                </a:cubicBezTo>
                <a:cubicBezTo>
                  <a:pt x="224" y="512"/>
                  <a:pt x="576" y="72"/>
                  <a:pt x="592" y="72"/>
                </a:cubicBezTo>
                <a:cubicBezTo>
                  <a:pt x="608" y="72"/>
                  <a:pt x="288" y="512"/>
                  <a:pt x="304" y="504"/>
                </a:cubicBezTo>
                <a:cubicBezTo>
                  <a:pt x="320" y="496"/>
                  <a:pt x="672" y="24"/>
                  <a:pt x="688" y="24"/>
                </a:cubicBezTo>
                <a:cubicBezTo>
                  <a:pt x="704" y="24"/>
                  <a:pt x="384" y="496"/>
                  <a:pt x="400" y="504"/>
                </a:cubicBezTo>
                <a:cubicBezTo>
                  <a:pt x="416" y="512"/>
                  <a:pt x="760" y="72"/>
                  <a:pt x="784" y="72"/>
                </a:cubicBezTo>
                <a:cubicBezTo>
                  <a:pt x="808" y="72"/>
                  <a:pt x="528" y="512"/>
                  <a:pt x="544" y="504"/>
                </a:cubicBezTo>
                <a:cubicBezTo>
                  <a:pt x="560" y="496"/>
                  <a:pt x="864" y="24"/>
                  <a:pt x="880" y="24"/>
                </a:cubicBezTo>
                <a:cubicBezTo>
                  <a:pt x="896" y="24"/>
                  <a:pt x="624" y="504"/>
                  <a:pt x="640" y="504"/>
                </a:cubicBezTo>
                <a:cubicBezTo>
                  <a:pt x="656" y="504"/>
                  <a:pt x="960" y="24"/>
                  <a:pt x="976" y="24"/>
                </a:cubicBezTo>
                <a:cubicBezTo>
                  <a:pt x="992" y="24"/>
                  <a:pt x="720" y="496"/>
                  <a:pt x="736" y="504"/>
                </a:cubicBezTo>
                <a:cubicBezTo>
                  <a:pt x="752" y="512"/>
                  <a:pt x="1056" y="72"/>
                  <a:pt x="1072" y="72"/>
                </a:cubicBezTo>
                <a:cubicBezTo>
                  <a:pt x="1088" y="72"/>
                  <a:pt x="832" y="480"/>
                  <a:pt x="832" y="504"/>
                </a:cubicBezTo>
                <a:cubicBezTo>
                  <a:pt x="832" y="528"/>
                  <a:pt x="1056" y="216"/>
                  <a:pt x="1072" y="216"/>
                </a:cubicBezTo>
                <a:cubicBezTo>
                  <a:pt x="1088" y="216"/>
                  <a:pt x="928" y="480"/>
                  <a:pt x="928" y="504"/>
                </a:cubicBezTo>
                <a:cubicBezTo>
                  <a:pt x="928" y="528"/>
                  <a:pt x="1056" y="360"/>
                  <a:pt x="1072" y="360"/>
                </a:cubicBezTo>
                <a:cubicBezTo>
                  <a:pt x="1088" y="360"/>
                  <a:pt x="1024" y="480"/>
                  <a:pt x="1024" y="504"/>
                </a:cubicBezTo>
              </a:path>
            </a:pathLst>
          </a:custGeom>
          <a:noFill/>
          <a:ln w="76200" cmpd="sng">
            <a:solidFill>
              <a:srgbClr val="00FF00"/>
            </a:solidFill>
            <a:round/>
            <a:headEnd/>
            <a:tailEnd/>
          </a:ln>
        </p:spPr>
        <p:txBody>
          <a:bodyPr/>
          <a:lstStyle/>
          <a:p>
            <a:endParaRPr lang="en-US" dirty="0"/>
          </a:p>
        </p:txBody>
      </p:sp>
      <p:sp>
        <p:nvSpPr>
          <p:cNvPr id="4" name="Rectangle 8"/>
          <p:cNvSpPr>
            <a:spLocks noChangeArrowheads="1"/>
          </p:cNvSpPr>
          <p:nvPr/>
        </p:nvSpPr>
        <p:spPr bwMode="auto">
          <a:xfrm>
            <a:off x="4733925" y="2209800"/>
            <a:ext cx="1514475" cy="685800"/>
          </a:xfrm>
          <a:prstGeom prst="rect">
            <a:avLst/>
          </a:prstGeom>
          <a:solidFill>
            <a:schemeClr val="bg1"/>
          </a:solidFill>
          <a:ln w="38100">
            <a:solidFill>
              <a:schemeClr val="accent1"/>
            </a:solidFill>
            <a:miter lim="800000"/>
            <a:headEnd/>
            <a:tailEnd/>
          </a:ln>
        </p:spPr>
        <p:txBody>
          <a:bodyPr wrap="none" anchor="ctr"/>
          <a:lstStyle/>
          <a:p>
            <a:endParaRPr lang="en-US" dirty="0">
              <a:latin typeface="Calibri" pitchFamily="34" charset="0"/>
            </a:endParaRPr>
          </a:p>
        </p:txBody>
      </p:sp>
      <p:sp>
        <p:nvSpPr>
          <p:cNvPr id="5" name="Freeform 9"/>
          <p:cNvSpPr>
            <a:spLocks/>
          </p:cNvSpPr>
          <p:nvPr/>
        </p:nvSpPr>
        <p:spPr bwMode="auto">
          <a:xfrm>
            <a:off x="4819650" y="2247900"/>
            <a:ext cx="1373124" cy="580292"/>
          </a:xfrm>
          <a:custGeom>
            <a:avLst/>
            <a:gdLst>
              <a:gd name="T0" fmla="*/ 16 w 1088"/>
              <a:gd name="T1" fmla="*/ 168 h 528"/>
              <a:gd name="T2" fmla="*/ 160 w 1088"/>
              <a:gd name="T3" fmla="*/ 24 h 528"/>
              <a:gd name="T4" fmla="*/ 16 w 1088"/>
              <a:gd name="T5" fmla="*/ 312 h 528"/>
              <a:gd name="T6" fmla="*/ 256 w 1088"/>
              <a:gd name="T7" fmla="*/ 24 h 528"/>
              <a:gd name="T8" fmla="*/ 16 w 1088"/>
              <a:gd name="T9" fmla="*/ 456 h 528"/>
              <a:gd name="T10" fmla="*/ 352 w 1088"/>
              <a:gd name="T11" fmla="*/ 24 h 528"/>
              <a:gd name="T12" fmla="*/ 16 w 1088"/>
              <a:gd name="T13" fmla="*/ 504 h 528"/>
              <a:gd name="T14" fmla="*/ 400 w 1088"/>
              <a:gd name="T15" fmla="*/ 24 h 528"/>
              <a:gd name="T16" fmla="*/ 112 w 1088"/>
              <a:gd name="T17" fmla="*/ 504 h 528"/>
              <a:gd name="T18" fmla="*/ 496 w 1088"/>
              <a:gd name="T19" fmla="*/ 24 h 528"/>
              <a:gd name="T20" fmla="*/ 208 w 1088"/>
              <a:gd name="T21" fmla="*/ 504 h 528"/>
              <a:gd name="T22" fmla="*/ 592 w 1088"/>
              <a:gd name="T23" fmla="*/ 72 h 528"/>
              <a:gd name="T24" fmla="*/ 304 w 1088"/>
              <a:gd name="T25" fmla="*/ 504 h 528"/>
              <a:gd name="T26" fmla="*/ 688 w 1088"/>
              <a:gd name="T27" fmla="*/ 24 h 528"/>
              <a:gd name="T28" fmla="*/ 400 w 1088"/>
              <a:gd name="T29" fmla="*/ 504 h 528"/>
              <a:gd name="T30" fmla="*/ 784 w 1088"/>
              <a:gd name="T31" fmla="*/ 72 h 528"/>
              <a:gd name="T32" fmla="*/ 544 w 1088"/>
              <a:gd name="T33" fmla="*/ 504 h 528"/>
              <a:gd name="T34" fmla="*/ 880 w 1088"/>
              <a:gd name="T35" fmla="*/ 24 h 528"/>
              <a:gd name="T36" fmla="*/ 640 w 1088"/>
              <a:gd name="T37" fmla="*/ 504 h 528"/>
              <a:gd name="T38" fmla="*/ 976 w 1088"/>
              <a:gd name="T39" fmla="*/ 24 h 528"/>
              <a:gd name="T40" fmla="*/ 736 w 1088"/>
              <a:gd name="T41" fmla="*/ 504 h 528"/>
              <a:gd name="T42" fmla="*/ 1072 w 1088"/>
              <a:gd name="T43" fmla="*/ 72 h 528"/>
              <a:gd name="T44" fmla="*/ 832 w 1088"/>
              <a:gd name="T45" fmla="*/ 504 h 528"/>
              <a:gd name="T46" fmla="*/ 1072 w 1088"/>
              <a:gd name="T47" fmla="*/ 216 h 528"/>
              <a:gd name="T48" fmla="*/ 928 w 1088"/>
              <a:gd name="T49" fmla="*/ 504 h 528"/>
              <a:gd name="T50" fmla="*/ 1072 w 1088"/>
              <a:gd name="T51" fmla="*/ 360 h 528"/>
              <a:gd name="T52" fmla="*/ 1024 w 1088"/>
              <a:gd name="T53" fmla="*/ 504 h 5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88"/>
              <a:gd name="T82" fmla="*/ 0 h 528"/>
              <a:gd name="T83" fmla="*/ 1088 w 1088"/>
              <a:gd name="T84" fmla="*/ 528 h 5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88" h="528">
                <a:moveTo>
                  <a:pt x="16" y="168"/>
                </a:moveTo>
                <a:cubicBezTo>
                  <a:pt x="88" y="84"/>
                  <a:pt x="160" y="0"/>
                  <a:pt x="160" y="24"/>
                </a:cubicBezTo>
                <a:cubicBezTo>
                  <a:pt x="160" y="48"/>
                  <a:pt x="0" y="312"/>
                  <a:pt x="16" y="312"/>
                </a:cubicBezTo>
                <a:cubicBezTo>
                  <a:pt x="32" y="312"/>
                  <a:pt x="256" y="0"/>
                  <a:pt x="256" y="24"/>
                </a:cubicBezTo>
                <a:cubicBezTo>
                  <a:pt x="256" y="48"/>
                  <a:pt x="0" y="456"/>
                  <a:pt x="16" y="456"/>
                </a:cubicBezTo>
                <a:cubicBezTo>
                  <a:pt x="32" y="456"/>
                  <a:pt x="352" y="16"/>
                  <a:pt x="352" y="24"/>
                </a:cubicBezTo>
                <a:cubicBezTo>
                  <a:pt x="352" y="32"/>
                  <a:pt x="8" y="504"/>
                  <a:pt x="16" y="504"/>
                </a:cubicBezTo>
                <a:cubicBezTo>
                  <a:pt x="24" y="504"/>
                  <a:pt x="384" y="24"/>
                  <a:pt x="400" y="24"/>
                </a:cubicBezTo>
                <a:cubicBezTo>
                  <a:pt x="416" y="24"/>
                  <a:pt x="96" y="504"/>
                  <a:pt x="112" y="504"/>
                </a:cubicBezTo>
                <a:cubicBezTo>
                  <a:pt x="128" y="504"/>
                  <a:pt x="480" y="24"/>
                  <a:pt x="496" y="24"/>
                </a:cubicBezTo>
                <a:cubicBezTo>
                  <a:pt x="512" y="24"/>
                  <a:pt x="192" y="496"/>
                  <a:pt x="208" y="504"/>
                </a:cubicBezTo>
                <a:cubicBezTo>
                  <a:pt x="224" y="512"/>
                  <a:pt x="576" y="72"/>
                  <a:pt x="592" y="72"/>
                </a:cubicBezTo>
                <a:cubicBezTo>
                  <a:pt x="608" y="72"/>
                  <a:pt x="288" y="512"/>
                  <a:pt x="304" y="504"/>
                </a:cubicBezTo>
                <a:cubicBezTo>
                  <a:pt x="320" y="496"/>
                  <a:pt x="672" y="24"/>
                  <a:pt x="688" y="24"/>
                </a:cubicBezTo>
                <a:cubicBezTo>
                  <a:pt x="704" y="24"/>
                  <a:pt x="384" y="496"/>
                  <a:pt x="400" y="504"/>
                </a:cubicBezTo>
                <a:cubicBezTo>
                  <a:pt x="416" y="512"/>
                  <a:pt x="760" y="72"/>
                  <a:pt x="784" y="72"/>
                </a:cubicBezTo>
                <a:cubicBezTo>
                  <a:pt x="808" y="72"/>
                  <a:pt x="528" y="512"/>
                  <a:pt x="544" y="504"/>
                </a:cubicBezTo>
                <a:cubicBezTo>
                  <a:pt x="560" y="496"/>
                  <a:pt x="864" y="24"/>
                  <a:pt x="880" y="24"/>
                </a:cubicBezTo>
                <a:cubicBezTo>
                  <a:pt x="896" y="24"/>
                  <a:pt x="624" y="504"/>
                  <a:pt x="640" y="504"/>
                </a:cubicBezTo>
                <a:cubicBezTo>
                  <a:pt x="656" y="504"/>
                  <a:pt x="960" y="24"/>
                  <a:pt x="976" y="24"/>
                </a:cubicBezTo>
                <a:cubicBezTo>
                  <a:pt x="992" y="24"/>
                  <a:pt x="720" y="496"/>
                  <a:pt x="736" y="504"/>
                </a:cubicBezTo>
                <a:cubicBezTo>
                  <a:pt x="752" y="512"/>
                  <a:pt x="1056" y="72"/>
                  <a:pt x="1072" y="72"/>
                </a:cubicBezTo>
                <a:cubicBezTo>
                  <a:pt x="1088" y="72"/>
                  <a:pt x="832" y="480"/>
                  <a:pt x="832" y="504"/>
                </a:cubicBezTo>
                <a:cubicBezTo>
                  <a:pt x="832" y="528"/>
                  <a:pt x="1056" y="216"/>
                  <a:pt x="1072" y="216"/>
                </a:cubicBezTo>
                <a:cubicBezTo>
                  <a:pt x="1088" y="216"/>
                  <a:pt x="928" y="480"/>
                  <a:pt x="928" y="504"/>
                </a:cubicBezTo>
                <a:cubicBezTo>
                  <a:pt x="928" y="528"/>
                  <a:pt x="1056" y="360"/>
                  <a:pt x="1072" y="360"/>
                </a:cubicBezTo>
                <a:cubicBezTo>
                  <a:pt x="1088" y="360"/>
                  <a:pt x="1024" y="480"/>
                  <a:pt x="1024" y="504"/>
                </a:cubicBezTo>
              </a:path>
            </a:pathLst>
          </a:custGeom>
          <a:noFill/>
          <a:ln w="76200" cmpd="sng">
            <a:solidFill>
              <a:srgbClr val="00CCFF"/>
            </a:solidFill>
            <a:round/>
            <a:headEnd/>
            <a:tailEnd/>
          </a:ln>
        </p:spPr>
        <p:txBody>
          <a:bodyPr/>
          <a:lstStyle/>
          <a:p>
            <a:endParaRPr lang="en-US" dirty="0"/>
          </a:p>
        </p:txBody>
      </p:sp>
      <p:sp>
        <p:nvSpPr>
          <p:cNvPr id="6" name="Rectangle 10"/>
          <p:cNvSpPr>
            <a:spLocks noChangeArrowheads="1"/>
          </p:cNvSpPr>
          <p:nvPr/>
        </p:nvSpPr>
        <p:spPr bwMode="auto">
          <a:xfrm>
            <a:off x="4733925" y="3124200"/>
            <a:ext cx="1514475" cy="685800"/>
          </a:xfrm>
          <a:prstGeom prst="rect">
            <a:avLst/>
          </a:prstGeom>
          <a:solidFill>
            <a:schemeClr val="bg1"/>
          </a:solidFill>
          <a:ln w="38100">
            <a:solidFill>
              <a:schemeClr val="accent1"/>
            </a:solidFill>
            <a:miter lim="800000"/>
            <a:headEnd/>
            <a:tailEnd/>
          </a:ln>
        </p:spPr>
        <p:txBody>
          <a:bodyPr wrap="none" anchor="ctr"/>
          <a:lstStyle/>
          <a:p>
            <a:endParaRPr lang="en-US" dirty="0">
              <a:latin typeface="Calibri" pitchFamily="34" charset="0"/>
            </a:endParaRPr>
          </a:p>
        </p:txBody>
      </p:sp>
      <p:sp>
        <p:nvSpPr>
          <p:cNvPr id="7" name="Freeform 11"/>
          <p:cNvSpPr>
            <a:spLocks/>
          </p:cNvSpPr>
          <p:nvPr/>
        </p:nvSpPr>
        <p:spPr bwMode="auto">
          <a:xfrm>
            <a:off x="4819650" y="3162300"/>
            <a:ext cx="1373124" cy="580292"/>
          </a:xfrm>
          <a:custGeom>
            <a:avLst/>
            <a:gdLst>
              <a:gd name="T0" fmla="*/ 16 w 1088"/>
              <a:gd name="T1" fmla="*/ 168 h 528"/>
              <a:gd name="T2" fmla="*/ 160 w 1088"/>
              <a:gd name="T3" fmla="*/ 24 h 528"/>
              <a:gd name="T4" fmla="*/ 16 w 1088"/>
              <a:gd name="T5" fmla="*/ 312 h 528"/>
              <a:gd name="T6" fmla="*/ 256 w 1088"/>
              <a:gd name="T7" fmla="*/ 24 h 528"/>
              <a:gd name="T8" fmla="*/ 16 w 1088"/>
              <a:gd name="T9" fmla="*/ 456 h 528"/>
              <a:gd name="T10" fmla="*/ 352 w 1088"/>
              <a:gd name="T11" fmla="*/ 24 h 528"/>
              <a:gd name="T12" fmla="*/ 16 w 1088"/>
              <a:gd name="T13" fmla="*/ 504 h 528"/>
              <a:gd name="T14" fmla="*/ 400 w 1088"/>
              <a:gd name="T15" fmla="*/ 24 h 528"/>
              <a:gd name="T16" fmla="*/ 112 w 1088"/>
              <a:gd name="T17" fmla="*/ 504 h 528"/>
              <a:gd name="T18" fmla="*/ 496 w 1088"/>
              <a:gd name="T19" fmla="*/ 24 h 528"/>
              <a:gd name="T20" fmla="*/ 208 w 1088"/>
              <a:gd name="T21" fmla="*/ 504 h 528"/>
              <a:gd name="T22" fmla="*/ 592 w 1088"/>
              <a:gd name="T23" fmla="*/ 72 h 528"/>
              <a:gd name="T24" fmla="*/ 304 w 1088"/>
              <a:gd name="T25" fmla="*/ 504 h 528"/>
              <a:gd name="T26" fmla="*/ 688 w 1088"/>
              <a:gd name="T27" fmla="*/ 24 h 528"/>
              <a:gd name="T28" fmla="*/ 400 w 1088"/>
              <a:gd name="T29" fmla="*/ 504 h 528"/>
              <a:gd name="T30" fmla="*/ 784 w 1088"/>
              <a:gd name="T31" fmla="*/ 72 h 528"/>
              <a:gd name="T32" fmla="*/ 544 w 1088"/>
              <a:gd name="T33" fmla="*/ 504 h 528"/>
              <a:gd name="T34" fmla="*/ 880 w 1088"/>
              <a:gd name="T35" fmla="*/ 24 h 528"/>
              <a:gd name="T36" fmla="*/ 640 w 1088"/>
              <a:gd name="T37" fmla="*/ 504 h 528"/>
              <a:gd name="T38" fmla="*/ 976 w 1088"/>
              <a:gd name="T39" fmla="*/ 24 h 528"/>
              <a:gd name="T40" fmla="*/ 736 w 1088"/>
              <a:gd name="T41" fmla="*/ 504 h 528"/>
              <a:gd name="T42" fmla="*/ 1072 w 1088"/>
              <a:gd name="T43" fmla="*/ 72 h 528"/>
              <a:gd name="T44" fmla="*/ 832 w 1088"/>
              <a:gd name="T45" fmla="*/ 504 h 528"/>
              <a:gd name="T46" fmla="*/ 1072 w 1088"/>
              <a:gd name="T47" fmla="*/ 216 h 528"/>
              <a:gd name="T48" fmla="*/ 928 w 1088"/>
              <a:gd name="T49" fmla="*/ 504 h 528"/>
              <a:gd name="T50" fmla="*/ 1072 w 1088"/>
              <a:gd name="T51" fmla="*/ 360 h 528"/>
              <a:gd name="T52" fmla="*/ 1024 w 1088"/>
              <a:gd name="T53" fmla="*/ 504 h 5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88"/>
              <a:gd name="T82" fmla="*/ 0 h 528"/>
              <a:gd name="T83" fmla="*/ 1088 w 1088"/>
              <a:gd name="T84" fmla="*/ 528 h 5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88" h="528">
                <a:moveTo>
                  <a:pt x="16" y="168"/>
                </a:moveTo>
                <a:cubicBezTo>
                  <a:pt x="88" y="84"/>
                  <a:pt x="160" y="0"/>
                  <a:pt x="160" y="24"/>
                </a:cubicBezTo>
                <a:cubicBezTo>
                  <a:pt x="160" y="48"/>
                  <a:pt x="0" y="312"/>
                  <a:pt x="16" y="312"/>
                </a:cubicBezTo>
                <a:cubicBezTo>
                  <a:pt x="32" y="312"/>
                  <a:pt x="256" y="0"/>
                  <a:pt x="256" y="24"/>
                </a:cubicBezTo>
                <a:cubicBezTo>
                  <a:pt x="256" y="48"/>
                  <a:pt x="0" y="456"/>
                  <a:pt x="16" y="456"/>
                </a:cubicBezTo>
                <a:cubicBezTo>
                  <a:pt x="32" y="456"/>
                  <a:pt x="352" y="16"/>
                  <a:pt x="352" y="24"/>
                </a:cubicBezTo>
                <a:cubicBezTo>
                  <a:pt x="352" y="32"/>
                  <a:pt x="8" y="504"/>
                  <a:pt x="16" y="504"/>
                </a:cubicBezTo>
                <a:cubicBezTo>
                  <a:pt x="24" y="504"/>
                  <a:pt x="384" y="24"/>
                  <a:pt x="400" y="24"/>
                </a:cubicBezTo>
                <a:cubicBezTo>
                  <a:pt x="416" y="24"/>
                  <a:pt x="96" y="504"/>
                  <a:pt x="112" y="504"/>
                </a:cubicBezTo>
                <a:cubicBezTo>
                  <a:pt x="128" y="504"/>
                  <a:pt x="480" y="24"/>
                  <a:pt x="496" y="24"/>
                </a:cubicBezTo>
                <a:cubicBezTo>
                  <a:pt x="512" y="24"/>
                  <a:pt x="192" y="496"/>
                  <a:pt x="208" y="504"/>
                </a:cubicBezTo>
                <a:cubicBezTo>
                  <a:pt x="224" y="512"/>
                  <a:pt x="576" y="72"/>
                  <a:pt x="592" y="72"/>
                </a:cubicBezTo>
                <a:cubicBezTo>
                  <a:pt x="608" y="72"/>
                  <a:pt x="288" y="512"/>
                  <a:pt x="304" y="504"/>
                </a:cubicBezTo>
                <a:cubicBezTo>
                  <a:pt x="320" y="496"/>
                  <a:pt x="672" y="24"/>
                  <a:pt x="688" y="24"/>
                </a:cubicBezTo>
                <a:cubicBezTo>
                  <a:pt x="704" y="24"/>
                  <a:pt x="384" y="496"/>
                  <a:pt x="400" y="504"/>
                </a:cubicBezTo>
                <a:cubicBezTo>
                  <a:pt x="416" y="512"/>
                  <a:pt x="760" y="72"/>
                  <a:pt x="784" y="72"/>
                </a:cubicBezTo>
                <a:cubicBezTo>
                  <a:pt x="808" y="72"/>
                  <a:pt x="528" y="512"/>
                  <a:pt x="544" y="504"/>
                </a:cubicBezTo>
                <a:cubicBezTo>
                  <a:pt x="560" y="496"/>
                  <a:pt x="864" y="24"/>
                  <a:pt x="880" y="24"/>
                </a:cubicBezTo>
                <a:cubicBezTo>
                  <a:pt x="896" y="24"/>
                  <a:pt x="624" y="504"/>
                  <a:pt x="640" y="504"/>
                </a:cubicBezTo>
                <a:cubicBezTo>
                  <a:pt x="656" y="504"/>
                  <a:pt x="960" y="24"/>
                  <a:pt x="976" y="24"/>
                </a:cubicBezTo>
                <a:cubicBezTo>
                  <a:pt x="992" y="24"/>
                  <a:pt x="720" y="496"/>
                  <a:pt x="736" y="504"/>
                </a:cubicBezTo>
                <a:cubicBezTo>
                  <a:pt x="752" y="512"/>
                  <a:pt x="1056" y="72"/>
                  <a:pt x="1072" y="72"/>
                </a:cubicBezTo>
                <a:cubicBezTo>
                  <a:pt x="1088" y="72"/>
                  <a:pt x="832" y="480"/>
                  <a:pt x="832" y="504"/>
                </a:cubicBezTo>
                <a:cubicBezTo>
                  <a:pt x="832" y="528"/>
                  <a:pt x="1056" y="216"/>
                  <a:pt x="1072" y="216"/>
                </a:cubicBezTo>
                <a:cubicBezTo>
                  <a:pt x="1088" y="216"/>
                  <a:pt x="928" y="480"/>
                  <a:pt x="928" y="504"/>
                </a:cubicBezTo>
                <a:cubicBezTo>
                  <a:pt x="928" y="528"/>
                  <a:pt x="1056" y="360"/>
                  <a:pt x="1072" y="360"/>
                </a:cubicBezTo>
                <a:cubicBezTo>
                  <a:pt x="1088" y="360"/>
                  <a:pt x="1024" y="480"/>
                  <a:pt x="1024" y="504"/>
                </a:cubicBezTo>
              </a:path>
            </a:pathLst>
          </a:custGeom>
          <a:noFill/>
          <a:ln w="76200" cmpd="sng">
            <a:solidFill>
              <a:srgbClr val="FFFF00"/>
            </a:solidFill>
            <a:round/>
            <a:headEnd/>
            <a:tailEnd/>
          </a:ln>
        </p:spPr>
        <p:txBody>
          <a:bodyPr/>
          <a:lstStyle/>
          <a:p>
            <a:endParaRPr lang="en-US" dirty="0"/>
          </a:p>
        </p:txBody>
      </p:sp>
      <p:sp>
        <p:nvSpPr>
          <p:cNvPr id="8" name="Rectangle 12"/>
          <p:cNvSpPr>
            <a:spLocks noChangeArrowheads="1"/>
          </p:cNvSpPr>
          <p:nvPr/>
        </p:nvSpPr>
        <p:spPr bwMode="auto">
          <a:xfrm>
            <a:off x="4733925" y="4038600"/>
            <a:ext cx="1514475" cy="685800"/>
          </a:xfrm>
          <a:prstGeom prst="rect">
            <a:avLst/>
          </a:prstGeom>
          <a:solidFill>
            <a:schemeClr val="bg1"/>
          </a:solidFill>
          <a:ln w="38100">
            <a:solidFill>
              <a:schemeClr val="accent1"/>
            </a:solidFill>
            <a:miter lim="800000"/>
            <a:headEnd/>
            <a:tailEnd/>
          </a:ln>
        </p:spPr>
        <p:txBody>
          <a:bodyPr wrap="none" anchor="ctr"/>
          <a:lstStyle/>
          <a:p>
            <a:endParaRPr lang="en-US" dirty="0">
              <a:latin typeface="Calibri" pitchFamily="34" charset="0"/>
            </a:endParaRPr>
          </a:p>
        </p:txBody>
      </p:sp>
      <p:sp>
        <p:nvSpPr>
          <p:cNvPr id="9" name="Freeform 13"/>
          <p:cNvSpPr>
            <a:spLocks/>
          </p:cNvSpPr>
          <p:nvPr/>
        </p:nvSpPr>
        <p:spPr bwMode="auto">
          <a:xfrm>
            <a:off x="4819650" y="4076700"/>
            <a:ext cx="1373124" cy="580292"/>
          </a:xfrm>
          <a:custGeom>
            <a:avLst/>
            <a:gdLst>
              <a:gd name="T0" fmla="*/ 16 w 1088"/>
              <a:gd name="T1" fmla="*/ 168 h 528"/>
              <a:gd name="T2" fmla="*/ 160 w 1088"/>
              <a:gd name="T3" fmla="*/ 24 h 528"/>
              <a:gd name="T4" fmla="*/ 16 w 1088"/>
              <a:gd name="T5" fmla="*/ 312 h 528"/>
              <a:gd name="T6" fmla="*/ 256 w 1088"/>
              <a:gd name="T7" fmla="*/ 24 h 528"/>
              <a:gd name="T8" fmla="*/ 16 w 1088"/>
              <a:gd name="T9" fmla="*/ 456 h 528"/>
              <a:gd name="T10" fmla="*/ 352 w 1088"/>
              <a:gd name="T11" fmla="*/ 24 h 528"/>
              <a:gd name="T12" fmla="*/ 16 w 1088"/>
              <a:gd name="T13" fmla="*/ 504 h 528"/>
              <a:gd name="T14" fmla="*/ 400 w 1088"/>
              <a:gd name="T15" fmla="*/ 24 h 528"/>
              <a:gd name="T16" fmla="*/ 112 w 1088"/>
              <a:gd name="T17" fmla="*/ 504 h 528"/>
              <a:gd name="T18" fmla="*/ 496 w 1088"/>
              <a:gd name="T19" fmla="*/ 24 h 528"/>
              <a:gd name="T20" fmla="*/ 208 w 1088"/>
              <a:gd name="T21" fmla="*/ 504 h 528"/>
              <a:gd name="T22" fmla="*/ 592 w 1088"/>
              <a:gd name="T23" fmla="*/ 72 h 528"/>
              <a:gd name="T24" fmla="*/ 304 w 1088"/>
              <a:gd name="T25" fmla="*/ 504 h 528"/>
              <a:gd name="T26" fmla="*/ 688 w 1088"/>
              <a:gd name="T27" fmla="*/ 24 h 528"/>
              <a:gd name="T28" fmla="*/ 400 w 1088"/>
              <a:gd name="T29" fmla="*/ 504 h 528"/>
              <a:gd name="T30" fmla="*/ 784 w 1088"/>
              <a:gd name="T31" fmla="*/ 72 h 528"/>
              <a:gd name="T32" fmla="*/ 544 w 1088"/>
              <a:gd name="T33" fmla="*/ 504 h 528"/>
              <a:gd name="T34" fmla="*/ 880 w 1088"/>
              <a:gd name="T35" fmla="*/ 24 h 528"/>
              <a:gd name="T36" fmla="*/ 640 w 1088"/>
              <a:gd name="T37" fmla="*/ 504 h 528"/>
              <a:gd name="T38" fmla="*/ 976 w 1088"/>
              <a:gd name="T39" fmla="*/ 24 h 528"/>
              <a:gd name="T40" fmla="*/ 736 w 1088"/>
              <a:gd name="T41" fmla="*/ 504 h 528"/>
              <a:gd name="T42" fmla="*/ 1072 w 1088"/>
              <a:gd name="T43" fmla="*/ 72 h 528"/>
              <a:gd name="T44" fmla="*/ 832 w 1088"/>
              <a:gd name="T45" fmla="*/ 504 h 528"/>
              <a:gd name="T46" fmla="*/ 1072 w 1088"/>
              <a:gd name="T47" fmla="*/ 216 h 528"/>
              <a:gd name="T48" fmla="*/ 928 w 1088"/>
              <a:gd name="T49" fmla="*/ 504 h 528"/>
              <a:gd name="T50" fmla="*/ 1072 w 1088"/>
              <a:gd name="T51" fmla="*/ 360 h 528"/>
              <a:gd name="T52" fmla="*/ 1024 w 1088"/>
              <a:gd name="T53" fmla="*/ 504 h 5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88"/>
              <a:gd name="T82" fmla="*/ 0 h 528"/>
              <a:gd name="T83" fmla="*/ 1088 w 1088"/>
              <a:gd name="T84" fmla="*/ 528 h 5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88" h="528">
                <a:moveTo>
                  <a:pt x="16" y="168"/>
                </a:moveTo>
                <a:cubicBezTo>
                  <a:pt x="88" y="84"/>
                  <a:pt x="160" y="0"/>
                  <a:pt x="160" y="24"/>
                </a:cubicBezTo>
                <a:cubicBezTo>
                  <a:pt x="160" y="48"/>
                  <a:pt x="0" y="312"/>
                  <a:pt x="16" y="312"/>
                </a:cubicBezTo>
                <a:cubicBezTo>
                  <a:pt x="32" y="312"/>
                  <a:pt x="256" y="0"/>
                  <a:pt x="256" y="24"/>
                </a:cubicBezTo>
                <a:cubicBezTo>
                  <a:pt x="256" y="48"/>
                  <a:pt x="0" y="456"/>
                  <a:pt x="16" y="456"/>
                </a:cubicBezTo>
                <a:cubicBezTo>
                  <a:pt x="32" y="456"/>
                  <a:pt x="352" y="16"/>
                  <a:pt x="352" y="24"/>
                </a:cubicBezTo>
                <a:cubicBezTo>
                  <a:pt x="352" y="32"/>
                  <a:pt x="8" y="504"/>
                  <a:pt x="16" y="504"/>
                </a:cubicBezTo>
                <a:cubicBezTo>
                  <a:pt x="24" y="504"/>
                  <a:pt x="384" y="24"/>
                  <a:pt x="400" y="24"/>
                </a:cubicBezTo>
                <a:cubicBezTo>
                  <a:pt x="416" y="24"/>
                  <a:pt x="96" y="504"/>
                  <a:pt x="112" y="504"/>
                </a:cubicBezTo>
                <a:cubicBezTo>
                  <a:pt x="128" y="504"/>
                  <a:pt x="480" y="24"/>
                  <a:pt x="496" y="24"/>
                </a:cubicBezTo>
                <a:cubicBezTo>
                  <a:pt x="512" y="24"/>
                  <a:pt x="192" y="496"/>
                  <a:pt x="208" y="504"/>
                </a:cubicBezTo>
                <a:cubicBezTo>
                  <a:pt x="224" y="512"/>
                  <a:pt x="576" y="72"/>
                  <a:pt x="592" y="72"/>
                </a:cubicBezTo>
                <a:cubicBezTo>
                  <a:pt x="608" y="72"/>
                  <a:pt x="288" y="512"/>
                  <a:pt x="304" y="504"/>
                </a:cubicBezTo>
                <a:cubicBezTo>
                  <a:pt x="320" y="496"/>
                  <a:pt x="672" y="24"/>
                  <a:pt x="688" y="24"/>
                </a:cubicBezTo>
                <a:cubicBezTo>
                  <a:pt x="704" y="24"/>
                  <a:pt x="384" y="496"/>
                  <a:pt x="400" y="504"/>
                </a:cubicBezTo>
                <a:cubicBezTo>
                  <a:pt x="416" y="512"/>
                  <a:pt x="760" y="72"/>
                  <a:pt x="784" y="72"/>
                </a:cubicBezTo>
                <a:cubicBezTo>
                  <a:pt x="808" y="72"/>
                  <a:pt x="528" y="512"/>
                  <a:pt x="544" y="504"/>
                </a:cubicBezTo>
                <a:cubicBezTo>
                  <a:pt x="560" y="496"/>
                  <a:pt x="864" y="24"/>
                  <a:pt x="880" y="24"/>
                </a:cubicBezTo>
                <a:cubicBezTo>
                  <a:pt x="896" y="24"/>
                  <a:pt x="624" y="504"/>
                  <a:pt x="640" y="504"/>
                </a:cubicBezTo>
                <a:cubicBezTo>
                  <a:pt x="656" y="504"/>
                  <a:pt x="960" y="24"/>
                  <a:pt x="976" y="24"/>
                </a:cubicBezTo>
                <a:cubicBezTo>
                  <a:pt x="992" y="24"/>
                  <a:pt x="720" y="496"/>
                  <a:pt x="736" y="504"/>
                </a:cubicBezTo>
                <a:cubicBezTo>
                  <a:pt x="752" y="512"/>
                  <a:pt x="1056" y="72"/>
                  <a:pt x="1072" y="72"/>
                </a:cubicBezTo>
                <a:cubicBezTo>
                  <a:pt x="1088" y="72"/>
                  <a:pt x="832" y="480"/>
                  <a:pt x="832" y="504"/>
                </a:cubicBezTo>
                <a:cubicBezTo>
                  <a:pt x="832" y="528"/>
                  <a:pt x="1056" y="216"/>
                  <a:pt x="1072" y="216"/>
                </a:cubicBezTo>
                <a:cubicBezTo>
                  <a:pt x="1088" y="216"/>
                  <a:pt x="928" y="480"/>
                  <a:pt x="928" y="504"/>
                </a:cubicBezTo>
                <a:cubicBezTo>
                  <a:pt x="928" y="528"/>
                  <a:pt x="1056" y="360"/>
                  <a:pt x="1072" y="360"/>
                </a:cubicBezTo>
                <a:cubicBezTo>
                  <a:pt x="1088" y="360"/>
                  <a:pt x="1024" y="480"/>
                  <a:pt x="1024" y="504"/>
                </a:cubicBezTo>
              </a:path>
            </a:pathLst>
          </a:custGeom>
          <a:noFill/>
          <a:ln w="76200" cmpd="sng">
            <a:solidFill>
              <a:srgbClr val="FF0000"/>
            </a:solidFill>
            <a:round/>
            <a:headEnd/>
            <a:tailEnd/>
          </a:ln>
        </p:spPr>
        <p:txBody>
          <a:bodyPr/>
          <a:lstStyle/>
          <a:p>
            <a:endParaRPr lang="en-US" dirty="0"/>
          </a:p>
        </p:txBody>
      </p:sp>
      <p:sp>
        <p:nvSpPr>
          <p:cNvPr id="10" name="TextBox 11"/>
          <p:cNvSpPr txBox="1">
            <a:spLocks noChangeArrowheads="1"/>
          </p:cNvSpPr>
          <p:nvPr/>
        </p:nvSpPr>
        <p:spPr bwMode="auto">
          <a:xfrm>
            <a:off x="6474335" y="1447800"/>
            <a:ext cx="2212465" cy="584775"/>
          </a:xfrm>
          <a:prstGeom prst="rect">
            <a:avLst/>
          </a:prstGeom>
          <a:noFill/>
          <a:ln w="9525">
            <a:noFill/>
            <a:miter lim="800000"/>
            <a:headEnd/>
            <a:tailEnd/>
          </a:ln>
        </p:spPr>
        <p:txBody>
          <a:bodyPr wrap="none">
            <a:spAutoFit/>
          </a:bodyPr>
          <a:lstStyle/>
          <a:p>
            <a:r>
              <a:rPr lang="en-US" sz="3200" dirty="0">
                <a:solidFill>
                  <a:srgbClr val="00FF00"/>
                </a:solidFill>
                <a:latin typeface="Berlin Sans FB" pitchFamily="34" charset="0"/>
              </a:rPr>
              <a:t>90% - 100%</a:t>
            </a:r>
          </a:p>
        </p:txBody>
      </p:sp>
      <p:sp>
        <p:nvSpPr>
          <p:cNvPr id="11" name="TextBox 12"/>
          <p:cNvSpPr txBox="1">
            <a:spLocks noChangeArrowheads="1"/>
          </p:cNvSpPr>
          <p:nvPr/>
        </p:nvSpPr>
        <p:spPr bwMode="auto">
          <a:xfrm>
            <a:off x="6400800" y="2286000"/>
            <a:ext cx="2362200" cy="584775"/>
          </a:xfrm>
          <a:prstGeom prst="rect">
            <a:avLst/>
          </a:prstGeom>
          <a:noFill/>
          <a:ln w="9525">
            <a:noFill/>
            <a:miter lim="800000"/>
            <a:headEnd/>
            <a:tailEnd/>
          </a:ln>
        </p:spPr>
        <p:txBody>
          <a:bodyPr>
            <a:spAutoFit/>
          </a:bodyPr>
          <a:lstStyle/>
          <a:p>
            <a:pPr algn="ctr"/>
            <a:r>
              <a:rPr lang="en-US" sz="3200" dirty="0">
                <a:solidFill>
                  <a:srgbClr val="66CCFF"/>
                </a:solidFill>
                <a:latin typeface="Berlin Sans FB" pitchFamily="34" charset="0"/>
              </a:rPr>
              <a:t>77% - 89%</a:t>
            </a:r>
          </a:p>
        </p:txBody>
      </p:sp>
      <p:sp>
        <p:nvSpPr>
          <p:cNvPr id="12" name="TextBox 13"/>
          <p:cNvSpPr txBox="1">
            <a:spLocks noChangeArrowheads="1"/>
          </p:cNvSpPr>
          <p:nvPr/>
        </p:nvSpPr>
        <p:spPr bwMode="auto">
          <a:xfrm>
            <a:off x="6629400" y="3200400"/>
            <a:ext cx="1867819" cy="584775"/>
          </a:xfrm>
          <a:prstGeom prst="rect">
            <a:avLst/>
          </a:prstGeom>
          <a:noFill/>
          <a:ln w="9525">
            <a:noFill/>
            <a:miter lim="800000"/>
            <a:headEnd/>
            <a:tailEnd/>
          </a:ln>
        </p:spPr>
        <p:txBody>
          <a:bodyPr wrap="none">
            <a:spAutoFit/>
          </a:bodyPr>
          <a:lstStyle/>
          <a:p>
            <a:r>
              <a:rPr lang="en-US" sz="3200" dirty="0">
                <a:solidFill>
                  <a:srgbClr val="FFFF00"/>
                </a:solidFill>
                <a:latin typeface="Berlin Sans FB" pitchFamily="34" charset="0"/>
              </a:rPr>
              <a:t>61% - 76%</a:t>
            </a:r>
          </a:p>
        </p:txBody>
      </p:sp>
      <p:sp>
        <p:nvSpPr>
          <p:cNvPr id="13" name="TextBox 14"/>
          <p:cNvSpPr txBox="1">
            <a:spLocks noChangeArrowheads="1"/>
          </p:cNvSpPr>
          <p:nvPr/>
        </p:nvSpPr>
        <p:spPr bwMode="auto">
          <a:xfrm>
            <a:off x="6565477" y="4114800"/>
            <a:ext cx="1648208" cy="584775"/>
          </a:xfrm>
          <a:prstGeom prst="rect">
            <a:avLst/>
          </a:prstGeom>
          <a:noFill/>
          <a:ln w="9525">
            <a:noFill/>
            <a:miter lim="800000"/>
            <a:headEnd/>
            <a:tailEnd/>
          </a:ln>
        </p:spPr>
        <p:txBody>
          <a:bodyPr wrap="none">
            <a:spAutoFit/>
          </a:bodyPr>
          <a:lstStyle/>
          <a:p>
            <a:r>
              <a:rPr lang="en-US" sz="3200" dirty="0">
                <a:solidFill>
                  <a:srgbClr val="FF0000"/>
                </a:solidFill>
                <a:latin typeface="Berlin Sans FB" pitchFamily="34" charset="0"/>
              </a:rPr>
              <a:t>60% </a:t>
            </a:r>
            <a:r>
              <a:rPr lang="en-US" sz="2400" dirty="0">
                <a:solidFill>
                  <a:srgbClr val="FF0000"/>
                </a:solidFill>
                <a:latin typeface="Berlin Sans FB" pitchFamily="34" charset="0"/>
              </a:rPr>
              <a:t>and</a:t>
            </a:r>
            <a:r>
              <a:rPr lang="en-US" sz="3200" dirty="0">
                <a:solidFill>
                  <a:srgbClr val="FF0000"/>
                </a:solidFill>
                <a:latin typeface="Berlin Sans FB" pitchFamily="34" charset="0"/>
              </a:rPr>
              <a:t> </a:t>
            </a:r>
          </a:p>
        </p:txBody>
      </p:sp>
      <p:sp>
        <p:nvSpPr>
          <p:cNvPr id="14" name="Down Arrow 13"/>
          <p:cNvSpPr/>
          <p:nvPr/>
        </p:nvSpPr>
        <p:spPr>
          <a:xfrm>
            <a:off x="8170862" y="4267200"/>
            <a:ext cx="211138" cy="381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 Box 4"/>
          <p:cNvSpPr txBox="1">
            <a:spLocks noChangeArrowheads="1"/>
          </p:cNvSpPr>
          <p:nvPr/>
        </p:nvSpPr>
        <p:spPr bwMode="auto">
          <a:xfrm>
            <a:off x="2819400" y="-227350"/>
            <a:ext cx="6629400" cy="1446550"/>
          </a:xfrm>
          <a:prstGeom prst="rect">
            <a:avLst/>
          </a:prstGeom>
          <a:noFill/>
          <a:ln w="9525">
            <a:noFill/>
            <a:miter lim="800000"/>
            <a:headEnd/>
            <a:tailEnd/>
          </a:ln>
          <a:effectLst/>
        </p:spPr>
        <p:txBody>
          <a:bodyPr wrap="square">
            <a:spAutoFit/>
          </a:bodyPr>
          <a:lstStyle/>
          <a:p>
            <a:pPr algn="ctr" fontAlgn="auto">
              <a:spcBef>
                <a:spcPts val="0"/>
              </a:spcBef>
              <a:spcAft>
                <a:spcPts val="0"/>
              </a:spcAft>
              <a:tabLst>
                <a:tab pos="5829300" algn="l"/>
              </a:tabLst>
              <a:defRPr/>
            </a:pPr>
            <a:r>
              <a:rPr lang="en-US" sz="8800" b="1" i="1" dirty="0">
                <a:ln w="25400">
                  <a:solidFill>
                    <a:schemeClr val="tx1"/>
                  </a:solidFill>
                </a:ln>
                <a:solidFill>
                  <a:srgbClr val="FF9900"/>
                </a:solidFill>
                <a:effectLst>
                  <a:outerShdw blurRad="50800" dist="50800" dir="5400000" algn="ctr" rotWithShape="0">
                    <a:schemeClr val="accent6">
                      <a:lumMod val="75000"/>
                    </a:schemeClr>
                  </a:outerShdw>
                </a:effectLst>
                <a:latin typeface="Berlin Sans FB" pitchFamily="34" charset="0"/>
              </a:rPr>
              <a:t>Zoning</a:t>
            </a:r>
            <a:endParaRPr lang="en-US" sz="8800" b="1" i="1" dirty="0">
              <a:ln>
                <a:solidFill>
                  <a:schemeClr val="tx1"/>
                </a:solidFill>
              </a:ln>
              <a:solidFill>
                <a:srgbClr val="FF9900"/>
              </a:solidFill>
              <a:latin typeface="Berlin Sans FB" pitchFamily="34" charset="0"/>
            </a:endParaRPr>
          </a:p>
        </p:txBody>
      </p:sp>
      <p:sp>
        <p:nvSpPr>
          <p:cNvPr id="16" name="TextBox 17"/>
          <p:cNvSpPr txBox="1">
            <a:spLocks noChangeArrowheads="1"/>
          </p:cNvSpPr>
          <p:nvPr/>
        </p:nvSpPr>
        <p:spPr bwMode="auto">
          <a:xfrm>
            <a:off x="6556375" y="1258669"/>
            <a:ext cx="1957587" cy="400110"/>
          </a:xfrm>
          <a:prstGeom prst="rect">
            <a:avLst/>
          </a:prstGeom>
          <a:noFill/>
          <a:ln w="9525">
            <a:noFill/>
            <a:miter lim="800000"/>
            <a:headEnd/>
            <a:tailEnd/>
          </a:ln>
        </p:spPr>
        <p:txBody>
          <a:bodyPr wrap="none">
            <a:spAutoFit/>
          </a:bodyPr>
          <a:lstStyle/>
          <a:p>
            <a:r>
              <a:rPr lang="en-US" sz="2000" dirty="0">
                <a:latin typeface="Berlin Sans FB" pitchFamily="34" charset="0"/>
              </a:rPr>
              <a:t>Above Proficient</a:t>
            </a:r>
          </a:p>
        </p:txBody>
      </p:sp>
      <p:sp>
        <p:nvSpPr>
          <p:cNvPr id="17" name="TextBox 18"/>
          <p:cNvSpPr txBox="1">
            <a:spLocks noChangeArrowheads="1"/>
          </p:cNvSpPr>
          <p:nvPr/>
        </p:nvSpPr>
        <p:spPr bwMode="auto">
          <a:xfrm>
            <a:off x="6553200" y="2133600"/>
            <a:ext cx="1905000" cy="400050"/>
          </a:xfrm>
          <a:prstGeom prst="rect">
            <a:avLst/>
          </a:prstGeom>
          <a:noFill/>
          <a:ln w="9525">
            <a:noFill/>
            <a:miter lim="800000"/>
            <a:headEnd/>
            <a:tailEnd/>
          </a:ln>
        </p:spPr>
        <p:txBody>
          <a:bodyPr>
            <a:spAutoFit/>
          </a:bodyPr>
          <a:lstStyle/>
          <a:p>
            <a:pPr algn="ctr"/>
            <a:r>
              <a:rPr lang="en-US" sz="2000" dirty="0">
                <a:latin typeface="Berlin Sans FB" pitchFamily="34" charset="0"/>
              </a:rPr>
              <a:t>Proficient</a:t>
            </a:r>
          </a:p>
        </p:txBody>
      </p:sp>
      <p:sp>
        <p:nvSpPr>
          <p:cNvPr id="18" name="TextBox 19"/>
          <p:cNvSpPr txBox="1">
            <a:spLocks noChangeArrowheads="1"/>
          </p:cNvSpPr>
          <p:nvPr/>
        </p:nvSpPr>
        <p:spPr bwMode="auto">
          <a:xfrm>
            <a:off x="6562725" y="3048000"/>
            <a:ext cx="1917513" cy="400110"/>
          </a:xfrm>
          <a:prstGeom prst="rect">
            <a:avLst/>
          </a:prstGeom>
          <a:noFill/>
          <a:ln w="9525">
            <a:noFill/>
            <a:miter lim="800000"/>
            <a:headEnd/>
            <a:tailEnd/>
          </a:ln>
        </p:spPr>
        <p:txBody>
          <a:bodyPr wrap="none">
            <a:spAutoFit/>
          </a:bodyPr>
          <a:lstStyle/>
          <a:p>
            <a:r>
              <a:rPr lang="en-US" sz="2000" dirty="0">
                <a:latin typeface="Berlin Sans FB" pitchFamily="34" charset="0"/>
              </a:rPr>
              <a:t>Below Proficient</a:t>
            </a:r>
          </a:p>
        </p:txBody>
      </p:sp>
      <p:sp>
        <p:nvSpPr>
          <p:cNvPr id="19" name="TextBox 20"/>
          <p:cNvSpPr txBox="1">
            <a:spLocks noChangeArrowheads="1"/>
          </p:cNvSpPr>
          <p:nvPr/>
        </p:nvSpPr>
        <p:spPr bwMode="auto">
          <a:xfrm>
            <a:off x="6324600" y="3886200"/>
            <a:ext cx="2664395" cy="400110"/>
          </a:xfrm>
          <a:prstGeom prst="rect">
            <a:avLst/>
          </a:prstGeom>
          <a:noFill/>
          <a:ln w="9525">
            <a:noFill/>
            <a:miter lim="800000"/>
            <a:headEnd/>
            <a:tailEnd/>
          </a:ln>
        </p:spPr>
        <p:txBody>
          <a:bodyPr wrap="square">
            <a:spAutoFit/>
          </a:bodyPr>
          <a:lstStyle/>
          <a:p>
            <a:pPr algn="ctr"/>
            <a:r>
              <a:rPr lang="en-US" sz="2000" dirty="0">
                <a:latin typeface="Berlin Sans FB" pitchFamily="34" charset="0"/>
              </a:rPr>
              <a:t>Way </a:t>
            </a:r>
            <a:r>
              <a:rPr lang="en-US" sz="2000" dirty="0" smtClean="0">
                <a:latin typeface="Berlin Sans FB" pitchFamily="34" charset="0"/>
              </a:rPr>
              <a:t>Below Proficient</a:t>
            </a:r>
            <a:endParaRPr lang="en-US" sz="2000" dirty="0">
              <a:latin typeface="Berlin Sans FB" pitchFamily="34" charset="0"/>
            </a:endParaRPr>
          </a:p>
        </p:txBody>
      </p:sp>
      <p:sp>
        <p:nvSpPr>
          <p:cNvPr id="20" name="TextBox 21"/>
          <p:cNvSpPr txBox="1">
            <a:spLocks noChangeArrowheads="1"/>
          </p:cNvSpPr>
          <p:nvPr/>
        </p:nvSpPr>
        <p:spPr bwMode="auto">
          <a:xfrm rot="-335214">
            <a:off x="254000" y="229576"/>
            <a:ext cx="3200400" cy="1015663"/>
          </a:xfrm>
          <a:prstGeom prst="rect">
            <a:avLst/>
          </a:prstGeom>
          <a:noFill/>
          <a:ln w="38100">
            <a:solidFill>
              <a:srgbClr val="66CCFF"/>
            </a:solidFill>
            <a:miter lim="800000"/>
            <a:headEnd/>
            <a:tailEnd/>
          </a:ln>
        </p:spPr>
        <p:txBody>
          <a:bodyPr>
            <a:spAutoFit/>
          </a:bodyPr>
          <a:lstStyle/>
          <a:p>
            <a:pPr algn="ctr"/>
            <a:r>
              <a:rPr lang="en-US" sz="2000" dirty="0">
                <a:effectLst>
                  <a:outerShdw blurRad="50800" dist="38100" dir="5400000" algn="ctr" rotWithShape="0">
                    <a:srgbClr val="FFFF00"/>
                  </a:outerShdw>
                </a:effectLst>
                <a:latin typeface="Berlin Sans FB" pitchFamily="34" charset="0"/>
              </a:rPr>
              <a:t>Zoning is the tool used to help determine student growth</a:t>
            </a:r>
          </a:p>
        </p:txBody>
      </p:sp>
      <p:sp>
        <p:nvSpPr>
          <p:cNvPr id="21" name="TextBox 22"/>
          <p:cNvSpPr txBox="1">
            <a:spLocks noChangeArrowheads="1"/>
          </p:cNvSpPr>
          <p:nvPr/>
        </p:nvSpPr>
        <p:spPr bwMode="auto">
          <a:xfrm rot="389011">
            <a:off x="903661" y="1378450"/>
            <a:ext cx="2895600" cy="1323439"/>
          </a:xfrm>
          <a:prstGeom prst="rect">
            <a:avLst/>
          </a:prstGeom>
          <a:noFill/>
          <a:ln w="38100">
            <a:solidFill>
              <a:srgbClr val="00FF00"/>
            </a:solidFill>
            <a:miter lim="800000"/>
            <a:headEnd/>
            <a:tailEnd/>
          </a:ln>
        </p:spPr>
        <p:txBody>
          <a:bodyPr>
            <a:spAutoFit/>
          </a:bodyPr>
          <a:lstStyle/>
          <a:p>
            <a:pPr algn="ctr"/>
            <a:r>
              <a:rPr lang="en-US" sz="2000" dirty="0">
                <a:effectLst>
                  <a:outerShdw blurRad="50800" dist="25400" dir="5400000" algn="ctr" rotWithShape="0">
                    <a:srgbClr val="FFFF00"/>
                  </a:outerShdw>
                </a:effectLst>
                <a:latin typeface="Berlin Sans FB" pitchFamily="34" charset="0"/>
              </a:rPr>
              <a:t>Teachers and Students use the Zones to help develop their SMART goals</a:t>
            </a:r>
          </a:p>
        </p:txBody>
      </p:sp>
      <p:sp>
        <p:nvSpPr>
          <p:cNvPr id="22" name="TextBox 23"/>
          <p:cNvSpPr txBox="1">
            <a:spLocks noChangeArrowheads="1"/>
          </p:cNvSpPr>
          <p:nvPr/>
        </p:nvSpPr>
        <p:spPr bwMode="auto">
          <a:xfrm>
            <a:off x="152400" y="2743200"/>
            <a:ext cx="4038600" cy="1631216"/>
          </a:xfrm>
          <a:prstGeom prst="rect">
            <a:avLst/>
          </a:prstGeom>
          <a:noFill/>
          <a:ln w="38100">
            <a:solidFill>
              <a:srgbClr val="FFFF00"/>
            </a:solidFill>
            <a:miter lim="800000"/>
            <a:headEnd/>
            <a:tailEnd/>
          </a:ln>
        </p:spPr>
        <p:txBody>
          <a:bodyPr>
            <a:spAutoFit/>
          </a:bodyPr>
          <a:lstStyle/>
          <a:p>
            <a:pPr algn="ctr"/>
            <a:r>
              <a:rPr lang="en-US" sz="2000" dirty="0">
                <a:effectLst>
                  <a:outerShdw blurRad="50800" dist="25400" dir="5400000" algn="ctr" rotWithShape="0">
                    <a:srgbClr val="FFFF00"/>
                  </a:outerShdw>
                </a:effectLst>
                <a:latin typeface="Berlin Sans FB" pitchFamily="34" charset="0"/>
              </a:rPr>
              <a:t>Teachers ‘zone’ students, then provide quality instruction to support students as they move up through the zones.  Teachers monitor this process through ‘Zoning</a:t>
            </a:r>
            <a:r>
              <a:rPr lang="en-US" sz="2000" dirty="0">
                <a:solidFill>
                  <a:schemeClr val="accent1"/>
                </a:solidFill>
                <a:effectLst>
                  <a:outerShdw blurRad="50800" dist="25400" dir="5400000" algn="ctr" rotWithShape="0">
                    <a:srgbClr val="FFFF00"/>
                  </a:outerShdw>
                </a:effectLst>
                <a:latin typeface="Berlin Sans FB" pitchFamily="34" charset="0"/>
              </a:rPr>
              <a:t>’</a:t>
            </a:r>
          </a:p>
        </p:txBody>
      </p:sp>
      <p:sp>
        <p:nvSpPr>
          <p:cNvPr id="23" name="TextBox 4"/>
          <p:cNvSpPr txBox="1">
            <a:spLocks noChangeArrowheads="1"/>
          </p:cNvSpPr>
          <p:nvPr/>
        </p:nvSpPr>
        <p:spPr bwMode="auto">
          <a:xfrm rot="-520020">
            <a:off x="2669739" y="5250314"/>
            <a:ext cx="2014269" cy="1200329"/>
          </a:xfrm>
          <a:prstGeom prst="rect">
            <a:avLst/>
          </a:prstGeom>
          <a:noFill/>
          <a:ln w="57150">
            <a:solidFill>
              <a:srgbClr val="FFFF00"/>
            </a:solidFill>
            <a:miter lim="800000"/>
            <a:headEnd/>
            <a:tailEnd/>
          </a:ln>
        </p:spPr>
        <p:txBody>
          <a:bodyPr wrap="none">
            <a:spAutoFit/>
          </a:bodyPr>
          <a:lstStyle/>
          <a:p>
            <a:pPr algn="ctr"/>
            <a:r>
              <a:rPr lang="en-US" sz="2400" b="1" dirty="0">
                <a:latin typeface="Calibri" pitchFamily="34" charset="0"/>
              </a:rPr>
              <a:t>GAN</a:t>
            </a:r>
          </a:p>
          <a:p>
            <a:pPr algn="ctr"/>
            <a:r>
              <a:rPr lang="en-US" sz="2400" b="1" dirty="0">
                <a:latin typeface="Calibri" pitchFamily="34" charset="0"/>
              </a:rPr>
              <a:t>Greatest Area </a:t>
            </a:r>
          </a:p>
          <a:p>
            <a:pPr algn="ctr"/>
            <a:r>
              <a:rPr lang="en-US" sz="2400" b="1" dirty="0">
                <a:latin typeface="Calibri" pitchFamily="34" charset="0"/>
              </a:rPr>
              <a:t>of Need</a:t>
            </a:r>
          </a:p>
        </p:txBody>
      </p:sp>
      <p:sp>
        <p:nvSpPr>
          <p:cNvPr id="24" name="TextBox 6"/>
          <p:cNvSpPr txBox="1">
            <a:spLocks noChangeArrowheads="1"/>
          </p:cNvSpPr>
          <p:nvPr/>
        </p:nvSpPr>
        <p:spPr bwMode="auto">
          <a:xfrm rot="511954">
            <a:off x="4685812" y="5499221"/>
            <a:ext cx="4343400" cy="830997"/>
          </a:xfrm>
          <a:prstGeom prst="rect">
            <a:avLst/>
          </a:prstGeom>
          <a:noFill/>
          <a:ln w="57150">
            <a:solidFill>
              <a:srgbClr val="66CCFF"/>
            </a:solidFill>
            <a:miter lim="800000"/>
            <a:headEnd/>
            <a:tailEnd/>
          </a:ln>
        </p:spPr>
        <p:txBody>
          <a:bodyPr>
            <a:spAutoFit/>
          </a:bodyPr>
          <a:lstStyle/>
          <a:p>
            <a:pPr algn="ctr"/>
            <a:r>
              <a:rPr lang="en-US" sz="2400" b="1" dirty="0">
                <a:latin typeface="Calibri" pitchFamily="34" charset="0"/>
              </a:rPr>
              <a:t>Analyze ALL data to determine the greatest area of need (GAN)</a:t>
            </a:r>
          </a:p>
        </p:txBody>
      </p:sp>
      <p:sp>
        <p:nvSpPr>
          <p:cNvPr id="25" name="Text Box 4"/>
          <p:cNvSpPr txBox="1">
            <a:spLocks noChangeArrowheads="1"/>
          </p:cNvSpPr>
          <p:nvPr/>
        </p:nvSpPr>
        <p:spPr bwMode="auto">
          <a:xfrm>
            <a:off x="228600" y="4572000"/>
            <a:ext cx="2819400" cy="1200329"/>
          </a:xfrm>
          <a:prstGeom prst="rect">
            <a:avLst/>
          </a:prstGeom>
          <a:noFill/>
          <a:ln w="9525">
            <a:noFill/>
            <a:miter lim="800000"/>
            <a:headEnd/>
            <a:tailEnd/>
          </a:ln>
          <a:effectLst/>
        </p:spPr>
        <p:txBody>
          <a:bodyPr wrap="square">
            <a:spAutoFit/>
          </a:bodyPr>
          <a:lstStyle/>
          <a:p>
            <a:pPr fontAlgn="auto">
              <a:spcBef>
                <a:spcPts val="0"/>
              </a:spcBef>
              <a:spcAft>
                <a:spcPts val="0"/>
              </a:spcAft>
              <a:tabLst>
                <a:tab pos="5829300" algn="l"/>
              </a:tabLst>
              <a:defRPr/>
            </a:pPr>
            <a:r>
              <a:rPr lang="en-US" sz="7200" b="1" i="1" dirty="0" smtClean="0">
                <a:ln w="25400">
                  <a:solidFill>
                    <a:schemeClr val="tx1"/>
                  </a:solidFill>
                </a:ln>
                <a:solidFill>
                  <a:srgbClr val="FF9900"/>
                </a:solidFill>
                <a:effectLst>
                  <a:outerShdw blurRad="50800" dist="50800" dir="5400000" algn="ctr" rotWithShape="0">
                    <a:schemeClr val="accent6">
                      <a:lumMod val="75000"/>
                    </a:schemeClr>
                  </a:outerShdw>
                </a:effectLst>
                <a:latin typeface="Berlin Sans FB" pitchFamily="34" charset="0"/>
              </a:rPr>
              <a:t>GAN</a:t>
            </a:r>
            <a:endParaRPr lang="en-US" sz="7200" b="1" i="1" dirty="0">
              <a:ln>
                <a:solidFill>
                  <a:schemeClr val="tx1"/>
                </a:solidFill>
              </a:ln>
              <a:solidFill>
                <a:srgbClr val="FF9900"/>
              </a:solidFill>
              <a:latin typeface="Berlin Sans FB"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left)">
                                      <p:cBhvr>
                                        <p:cTn id="77" dur="500"/>
                                        <p:tgtEl>
                                          <p:spTgt spid="23"/>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wipe(left)">
                                      <p:cBhvr>
                                        <p:cTn id="80" dur="500"/>
                                        <p:tgtEl>
                                          <p:spTgt spid="24"/>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wipe(left)">
                                      <p:cBhvr>
                                        <p:cTn id="8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animBg="1"/>
      <p:bldP spid="16" grpId="0"/>
      <p:bldP spid="17" grpId="0"/>
      <p:bldP spid="18" grpId="0"/>
      <p:bldP spid="19" grpId="0"/>
      <p:bldP spid="23" grpId="0" animBg="1"/>
      <p:bldP spid="24"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l="27344" t="26042" r="28906" b="46875"/>
          <a:stretch>
            <a:fillRect/>
          </a:stretch>
        </p:blipFill>
        <p:spPr bwMode="auto">
          <a:xfrm>
            <a:off x="228599" y="1524000"/>
            <a:ext cx="5580185" cy="2590800"/>
          </a:xfrm>
          <a:prstGeom prst="rect">
            <a:avLst/>
          </a:prstGeom>
          <a:noFill/>
          <a:ln w="57150">
            <a:solidFill>
              <a:srgbClr val="FF6600"/>
            </a:solidFill>
            <a:miter lim="800000"/>
            <a:headEnd/>
            <a:tailEnd/>
          </a:ln>
        </p:spPr>
      </p:pic>
      <p:pic>
        <p:nvPicPr>
          <p:cNvPr id="3074" name="Picture 2"/>
          <p:cNvPicPr>
            <a:picLocks noChangeAspect="1" noChangeArrowheads="1"/>
          </p:cNvPicPr>
          <p:nvPr/>
        </p:nvPicPr>
        <p:blipFill>
          <a:blip r:embed="rId4" cstate="print"/>
          <a:srcRect l="32031" t="38542" r="30469" b="29167"/>
          <a:stretch>
            <a:fillRect/>
          </a:stretch>
        </p:blipFill>
        <p:spPr bwMode="auto">
          <a:xfrm>
            <a:off x="3886200" y="3429000"/>
            <a:ext cx="5029200" cy="3248025"/>
          </a:xfrm>
          <a:prstGeom prst="rect">
            <a:avLst/>
          </a:prstGeom>
          <a:noFill/>
          <a:ln w="57150">
            <a:solidFill>
              <a:schemeClr val="accent1"/>
            </a:solidFill>
            <a:miter lim="800000"/>
            <a:headEnd/>
            <a:tailEnd/>
          </a:ln>
        </p:spPr>
      </p:pic>
      <p:sp>
        <p:nvSpPr>
          <p:cNvPr id="2" name="Text Box 4"/>
          <p:cNvSpPr txBox="1">
            <a:spLocks noChangeArrowheads="1"/>
          </p:cNvSpPr>
          <p:nvPr/>
        </p:nvSpPr>
        <p:spPr bwMode="auto">
          <a:xfrm>
            <a:off x="0" y="-152400"/>
            <a:ext cx="9144000" cy="1569660"/>
          </a:xfrm>
          <a:prstGeom prst="rect">
            <a:avLst/>
          </a:prstGeom>
          <a:noFill/>
          <a:ln w="9525">
            <a:noFill/>
            <a:miter lim="800000"/>
            <a:headEnd/>
            <a:tailEnd/>
          </a:ln>
          <a:effectLst/>
        </p:spPr>
        <p:txBody>
          <a:bodyPr wrap="square">
            <a:spAutoFit/>
          </a:bodyPr>
          <a:lstStyle/>
          <a:p>
            <a:pPr algn="ctr" fontAlgn="auto">
              <a:spcBef>
                <a:spcPts val="0"/>
              </a:spcBef>
              <a:spcAft>
                <a:spcPts val="0"/>
              </a:spcAft>
              <a:tabLst>
                <a:tab pos="5829300" algn="l"/>
              </a:tabLst>
              <a:defRPr/>
            </a:pPr>
            <a:r>
              <a:rPr lang="en-US" sz="4800" b="1" i="1" dirty="0" smtClean="0">
                <a:ln w="25400">
                  <a:solidFill>
                    <a:schemeClr val="tx1"/>
                  </a:solidFill>
                </a:ln>
                <a:solidFill>
                  <a:srgbClr val="FF9900"/>
                </a:solidFill>
                <a:effectLst>
                  <a:outerShdw blurRad="50800" dist="50800" dir="5400000" algn="ctr" rotWithShape="0">
                    <a:schemeClr val="accent6">
                      <a:lumMod val="75000"/>
                    </a:schemeClr>
                  </a:outerShdw>
                </a:effectLst>
                <a:latin typeface="Berlin Sans FB" pitchFamily="34" charset="0"/>
              </a:rPr>
              <a:t>Data-Logic Chain vs. </a:t>
            </a:r>
          </a:p>
          <a:p>
            <a:pPr algn="ctr" fontAlgn="auto">
              <a:spcBef>
                <a:spcPts val="0"/>
              </a:spcBef>
              <a:spcAft>
                <a:spcPts val="0"/>
              </a:spcAft>
              <a:tabLst>
                <a:tab pos="5829300" algn="l"/>
              </a:tabLst>
              <a:defRPr/>
            </a:pPr>
            <a:r>
              <a:rPr lang="en-US" sz="4800" b="1" i="1" dirty="0" smtClean="0">
                <a:ln w="25400">
                  <a:solidFill>
                    <a:schemeClr val="tx1"/>
                  </a:solidFill>
                </a:ln>
                <a:solidFill>
                  <a:srgbClr val="FF9900"/>
                </a:solidFill>
                <a:effectLst>
                  <a:outerShdw blurRad="50800" dist="50800" dir="5400000" algn="ctr" rotWithShape="0">
                    <a:schemeClr val="accent6">
                      <a:lumMod val="75000"/>
                    </a:schemeClr>
                  </a:outerShdw>
                </a:effectLst>
                <a:latin typeface="Berlin Sans FB" pitchFamily="34" charset="0"/>
              </a:rPr>
              <a:t>30+ Minute Meeting Process</a:t>
            </a:r>
            <a:endParaRPr lang="en-US" sz="4800" b="1" i="1" dirty="0">
              <a:ln>
                <a:solidFill>
                  <a:schemeClr val="tx1"/>
                </a:solidFill>
              </a:ln>
              <a:solidFill>
                <a:srgbClr val="FF9900"/>
              </a:solidFill>
              <a:latin typeface="Berlin Sans FB" pitchFamily="34" charset="0"/>
            </a:endParaRPr>
          </a:p>
        </p:txBody>
      </p:sp>
      <p:sp>
        <p:nvSpPr>
          <p:cNvPr id="4" name="TextBox 3"/>
          <p:cNvSpPr txBox="1"/>
          <p:nvPr/>
        </p:nvSpPr>
        <p:spPr>
          <a:xfrm>
            <a:off x="381000" y="1600200"/>
            <a:ext cx="2133918" cy="369332"/>
          </a:xfrm>
          <a:prstGeom prst="rect">
            <a:avLst/>
          </a:prstGeom>
          <a:solidFill>
            <a:schemeClr val="bg1"/>
          </a:solidFill>
          <a:ln w="28575">
            <a:solidFill>
              <a:schemeClr val="bg1"/>
            </a:solidFill>
          </a:ln>
        </p:spPr>
        <p:txBody>
          <a:bodyPr wrap="none" rtlCol="0" anchor="ctr">
            <a:spAutoFit/>
          </a:bodyPr>
          <a:lstStyle/>
          <a:p>
            <a:r>
              <a:rPr lang="en-US" b="1" dirty="0" smtClean="0">
                <a:solidFill>
                  <a:schemeClr val="accent1"/>
                </a:solidFill>
                <a:latin typeface="Berlin Sans FB" pitchFamily="34" charset="0"/>
              </a:rPr>
              <a:t>Data-Logic Chain</a:t>
            </a:r>
            <a:endParaRPr lang="en-US" b="1" dirty="0">
              <a:solidFill>
                <a:schemeClr val="accent1"/>
              </a:solidFill>
              <a:latin typeface="Berlin Sans FB" pitchFamily="34" charset="0"/>
            </a:endParaRPr>
          </a:p>
        </p:txBody>
      </p:sp>
      <p:sp>
        <p:nvSpPr>
          <p:cNvPr id="6" name="TextBox 5"/>
          <p:cNvSpPr txBox="1"/>
          <p:nvPr/>
        </p:nvSpPr>
        <p:spPr>
          <a:xfrm>
            <a:off x="3962400" y="3429000"/>
            <a:ext cx="2063385" cy="646331"/>
          </a:xfrm>
          <a:prstGeom prst="rect">
            <a:avLst/>
          </a:prstGeom>
          <a:solidFill>
            <a:schemeClr val="bg1"/>
          </a:solidFill>
          <a:ln w="28575">
            <a:solidFill>
              <a:schemeClr val="bg1"/>
            </a:solidFill>
          </a:ln>
        </p:spPr>
        <p:txBody>
          <a:bodyPr wrap="none" rtlCol="0" anchor="ctr">
            <a:spAutoFit/>
          </a:bodyPr>
          <a:lstStyle/>
          <a:p>
            <a:pPr algn="ctr"/>
            <a:r>
              <a:rPr lang="en-US" b="1" dirty="0" smtClean="0">
                <a:solidFill>
                  <a:schemeClr val="accent1"/>
                </a:solidFill>
                <a:latin typeface="Berlin Sans FB" pitchFamily="34" charset="0"/>
              </a:rPr>
              <a:t>30+ Min Meeting </a:t>
            </a:r>
          </a:p>
          <a:p>
            <a:pPr algn="ctr"/>
            <a:r>
              <a:rPr lang="en-US" b="1" dirty="0" smtClean="0">
                <a:solidFill>
                  <a:schemeClr val="accent1"/>
                </a:solidFill>
                <a:latin typeface="Berlin Sans FB" pitchFamily="34" charset="0"/>
              </a:rPr>
              <a:t>Process</a:t>
            </a:r>
            <a:endParaRPr lang="en-US" b="1" dirty="0">
              <a:solidFill>
                <a:schemeClr val="accent1"/>
              </a:solidFill>
              <a:latin typeface="Berlin Sans FB" pitchFamily="34" charset="0"/>
            </a:endParaRPr>
          </a:p>
        </p:txBody>
      </p:sp>
      <p:sp>
        <p:nvSpPr>
          <p:cNvPr id="7" name="TextBox 6"/>
          <p:cNvSpPr txBox="1"/>
          <p:nvPr/>
        </p:nvSpPr>
        <p:spPr>
          <a:xfrm>
            <a:off x="304800" y="3352800"/>
            <a:ext cx="1981200" cy="577081"/>
          </a:xfrm>
          <a:prstGeom prst="rect">
            <a:avLst/>
          </a:prstGeom>
          <a:solidFill>
            <a:schemeClr val="tx2">
              <a:lumMod val="10000"/>
              <a:lumOff val="90000"/>
            </a:schemeClr>
          </a:solidFill>
        </p:spPr>
        <p:txBody>
          <a:bodyPr wrap="square" rtlCol="0">
            <a:spAutoFit/>
          </a:bodyPr>
          <a:lstStyle/>
          <a:p>
            <a:r>
              <a:rPr lang="en-US" sz="1050" dirty="0" smtClean="0"/>
              <a:t>Which content/skill area do our students struggle with most?</a:t>
            </a:r>
            <a:endParaRPr lang="en-US" sz="1050" dirty="0"/>
          </a:p>
        </p:txBody>
      </p:sp>
      <p:sp>
        <p:nvSpPr>
          <p:cNvPr id="8" name="TextBox 7"/>
          <p:cNvSpPr txBox="1"/>
          <p:nvPr/>
        </p:nvSpPr>
        <p:spPr>
          <a:xfrm>
            <a:off x="914400" y="2895600"/>
            <a:ext cx="1981200" cy="415498"/>
          </a:xfrm>
          <a:prstGeom prst="rect">
            <a:avLst/>
          </a:prstGeom>
          <a:solidFill>
            <a:schemeClr val="tx2">
              <a:lumMod val="10000"/>
              <a:lumOff val="90000"/>
            </a:schemeClr>
          </a:solidFill>
        </p:spPr>
        <p:txBody>
          <a:bodyPr wrap="square" rtlCol="0">
            <a:spAutoFit/>
          </a:bodyPr>
          <a:lstStyle/>
          <a:p>
            <a:r>
              <a:rPr lang="en-US" sz="1050" dirty="0" smtClean="0"/>
              <a:t>Which students are most in need of improvement?</a:t>
            </a:r>
            <a:endParaRPr lang="en-US" sz="1050" dirty="0"/>
          </a:p>
        </p:txBody>
      </p:sp>
      <p:sp>
        <p:nvSpPr>
          <p:cNvPr id="9" name="TextBox 8"/>
          <p:cNvSpPr txBox="1"/>
          <p:nvPr/>
        </p:nvSpPr>
        <p:spPr>
          <a:xfrm>
            <a:off x="2286000" y="2362200"/>
            <a:ext cx="1219200" cy="415498"/>
          </a:xfrm>
          <a:prstGeom prst="rect">
            <a:avLst/>
          </a:prstGeom>
          <a:solidFill>
            <a:schemeClr val="tx2">
              <a:lumMod val="10000"/>
              <a:lumOff val="90000"/>
            </a:schemeClr>
          </a:solidFill>
        </p:spPr>
        <p:txBody>
          <a:bodyPr wrap="square" rtlCol="0">
            <a:spAutoFit/>
          </a:bodyPr>
          <a:lstStyle/>
          <a:p>
            <a:r>
              <a:rPr lang="en-US" sz="1050" dirty="0" smtClean="0"/>
              <a:t>Where are they weakest?</a:t>
            </a:r>
            <a:endParaRPr lang="en-US" sz="1050" dirty="0"/>
          </a:p>
        </p:txBody>
      </p:sp>
      <p:sp>
        <p:nvSpPr>
          <p:cNvPr id="10" name="TextBox 9"/>
          <p:cNvSpPr txBox="1"/>
          <p:nvPr/>
        </p:nvSpPr>
        <p:spPr>
          <a:xfrm>
            <a:off x="2590800" y="1600200"/>
            <a:ext cx="2743200" cy="577081"/>
          </a:xfrm>
          <a:prstGeom prst="rect">
            <a:avLst/>
          </a:prstGeom>
          <a:solidFill>
            <a:schemeClr val="tx2">
              <a:lumMod val="10000"/>
              <a:lumOff val="90000"/>
            </a:schemeClr>
          </a:solidFill>
        </p:spPr>
        <p:txBody>
          <a:bodyPr wrap="square" rtlCol="0">
            <a:spAutoFit/>
          </a:bodyPr>
          <a:lstStyle/>
          <a:p>
            <a:r>
              <a:rPr lang="en-US" sz="1050" dirty="0" smtClean="0"/>
              <a:t>Which instructional strategies lead to the most rapid rate of growth for different student groups?</a:t>
            </a:r>
            <a:endParaRPr lang="en-US" sz="105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1+#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2241" y="1676400"/>
            <a:ext cx="2590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581400" y="1676400"/>
            <a:ext cx="3581400" cy="3200400"/>
          </a:xfrm>
          <a:prstGeom prst="rect">
            <a:avLst/>
          </a:prstGeom>
          <a:ln/>
          <a:scene3d>
            <a:camera prst="perspectiveFront"/>
            <a:lightRig rig="threePt" dir="t"/>
          </a:scene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extBox 4"/>
          <p:cNvSpPr txBox="1">
            <a:spLocks noChangeArrowheads="1"/>
          </p:cNvSpPr>
          <p:nvPr/>
        </p:nvSpPr>
        <p:spPr bwMode="auto">
          <a:xfrm>
            <a:off x="1066800" y="914400"/>
            <a:ext cx="4879862" cy="646331"/>
          </a:xfrm>
          <a:prstGeom prst="rect">
            <a:avLst/>
          </a:prstGeom>
          <a:noFill/>
          <a:ln w="9525">
            <a:noFill/>
            <a:miter lim="800000"/>
            <a:headEnd/>
            <a:tailEnd/>
          </a:ln>
        </p:spPr>
        <p:txBody>
          <a:bodyPr wrap="none">
            <a:spAutoFit/>
          </a:bodyPr>
          <a:lstStyle/>
          <a:p>
            <a:r>
              <a:rPr lang="en-US" sz="3600" dirty="0">
                <a:latin typeface="Berlin Sans FB" pitchFamily="34" charset="0"/>
              </a:rPr>
              <a:t>TURBO Meetings Have…</a:t>
            </a:r>
          </a:p>
        </p:txBody>
      </p:sp>
      <p:sp>
        <p:nvSpPr>
          <p:cNvPr id="4" name="TextBox 6"/>
          <p:cNvSpPr txBox="1">
            <a:spLocks noChangeArrowheads="1"/>
          </p:cNvSpPr>
          <p:nvPr/>
        </p:nvSpPr>
        <p:spPr bwMode="auto">
          <a:xfrm>
            <a:off x="76200" y="1676400"/>
            <a:ext cx="2048959" cy="163121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r>
              <a:rPr lang="en-US" sz="2000" b="1" u="sng" dirty="0">
                <a:solidFill>
                  <a:srgbClr val="0070C0"/>
                </a:solidFill>
              </a:rPr>
              <a:t>Meeting Roles</a:t>
            </a:r>
            <a:r>
              <a:rPr lang="en-US" sz="2000" b="1" dirty="0">
                <a:solidFill>
                  <a:srgbClr val="0070C0"/>
                </a:solidFill>
              </a:rPr>
              <a:t>:</a:t>
            </a:r>
          </a:p>
          <a:p>
            <a:pPr marL="228600" lvl="1">
              <a:buFont typeface="Arial" charset="0"/>
              <a:buChar char="•"/>
            </a:pPr>
            <a:r>
              <a:rPr lang="en-US" sz="2000" dirty="0">
                <a:solidFill>
                  <a:srgbClr val="0070C0"/>
                </a:solidFill>
              </a:rPr>
              <a:t> Facilitator</a:t>
            </a:r>
          </a:p>
          <a:p>
            <a:pPr marL="228600" lvl="1">
              <a:buFont typeface="Arial" charset="0"/>
              <a:buChar char="•"/>
            </a:pPr>
            <a:r>
              <a:rPr lang="en-US" sz="2000" dirty="0">
                <a:solidFill>
                  <a:srgbClr val="0070C0"/>
                </a:solidFill>
              </a:rPr>
              <a:t> Timekeeper</a:t>
            </a:r>
          </a:p>
          <a:p>
            <a:pPr marL="228600" lvl="1">
              <a:buFont typeface="Arial" charset="0"/>
              <a:buChar char="•"/>
            </a:pPr>
            <a:r>
              <a:rPr lang="en-US" sz="2000" dirty="0">
                <a:solidFill>
                  <a:srgbClr val="0070C0"/>
                </a:solidFill>
              </a:rPr>
              <a:t> Scribe</a:t>
            </a:r>
          </a:p>
          <a:p>
            <a:pPr marL="228600" lvl="1">
              <a:buFont typeface="Arial" charset="0"/>
              <a:buChar char="•"/>
            </a:pPr>
            <a:r>
              <a:rPr lang="en-US" sz="2000" dirty="0">
                <a:solidFill>
                  <a:srgbClr val="0070C0"/>
                </a:solidFill>
              </a:rPr>
              <a:t> Recorder</a:t>
            </a:r>
          </a:p>
        </p:txBody>
      </p:sp>
      <p:sp>
        <p:nvSpPr>
          <p:cNvPr id="5" name="TextBox 8"/>
          <p:cNvSpPr txBox="1">
            <a:spLocks noChangeArrowheads="1"/>
          </p:cNvSpPr>
          <p:nvPr/>
        </p:nvSpPr>
        <p:spPr bwMode="auto">
          <a:xfrm>
            <a:off x="381000" y="3505200"/>
            <a:ext cx="3042821" cy="286232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r>
              <a:rPr lang="en-US" sz="2000" b="1" u="sng" dirty="0">
                <a:solidFill>
                  <a:srgbClr val="0070C0"/>
                </a:solidFill>
              </a:rPr>
              <a:t>Agendas:</a:t>
            </a:r>
          </a:p>
          <a:p>
            <a:pPr marL="228600" lvl="1">
              <a:buFont typeface="Arial" charset="0"/>
              <a:buChar char="•"/>
            </a:pPr>
            <a:r>
              <a:rPr lang="en-US" sz="2000" dirty="0">
                <a:solidFill>
                  <a:srgbClr val="0070C0"/>
                </a:solidFill>
              </a:rPr>
              <a:t> purpose</a:t>
            </a:r>
          </a:p>
          <a:p>
            <a:pPr marL="228600" lvl="1">
              <a:buFont typeface="Arial" charset="0"/>
              <a:buChar char="•"/>
            </a:pPr>
            <a:r>
              <a:rPr lang="en-US" sz="2000" dirty="0">
                <a:solidFill>
                  <a:srgbClr val="0070C0"/>
                </a:solidFill>
              </a:rPr>
              <a:t> meeting outcomes</a:t>
            </a:r>
          </a:p>
          <a:p>
            <a:pPr marL="228600" lvl="1">
              <a:buFont typeface="Arial" charset="0"/>
              <a:buChar char="•"/>
            </a:pPr>
            <a:r>
              <a:rPr lang="en-US" sz="2000" dirty="0">
                <a:solidFill>
                  <a:srgbClr val="0070C0"/>
                </a:solidFill>
              </a:rPr>
              <a:t> topics</a:t>
            </a:r>
          </a:p>
          <a:p>
            <a:pPr marL="228600" lvl="1">
              <a:buFont typeface="Arial" charset="0"/>
              <a:buChar char="•"/>
            </a:pPr>
            <a:r>
              <a:rPr lang="en-US" sz="2000" dirty="0">
                <a:solidFill>
                  <a:srgbClr val="0070C0"/>
                </a:solidFill>
              </a:rPr>
              <a:t> time estimates</a:t>
            </a:r>
          </a:p>
          <a:p>
            <a:pPr marL="228600" lvl="1">
              <a:buFont typeface="Arial" charset="0"/>
              <a:buChar char="•"/>
            </a:pPr>
            <a:r>
              <a:rPr lang="en-US" sz="2000" dirty="0">
                <a:solidFill>
                  <a:srgbClr val="0070C0"/>
                </a:solidFill>
              </a:rPr>
              <a:t> lead people</a:t>
            </a:r>
          </a:p>
          <a:p>
            <a:pPr marL="228600" lvl="1">
              <a:buFont typeface="Arial" charset="0"/>
              <a:buChar char="•"/>
            </a:pPr>
            <a:r>
              <a:rPr lang="en-US" sz="2000" dirty="0">
                <a:solidFill>
                  <a:srgbClr val="0070C0"/>
                </a:solidFill>
              </a:rPr>
              <a:t> methods/processes</a:t>
            </a:r>
          </a:p>
          <a:p>
            <a:pPr marL="228600" lvl="1">
              <a:buFont typeface="Arial" charset="0"/>
              <a:buChar char="•"/>
            </a:pPr>
            <a:r>
              <a:rPr lang="en-US" sz="2000" dirty="0">
                <a:solidFill>
                  <a:srgbClr val="0070C0"/>
                </a:solidFill>
              </a:rPr>
              <a:t> flex items</a:t>
            </a:r>
          </a:p>
          <a:p>
            <a:pPr marL="228600" lvl="1">
              <a:buFont typeface="Arial" charset="0"/>
              <a:buChar char="•"/>
            </a:pPr>
            <a:r>
              <a:rPr lang="en-US" sz="2000" dirty="0">
                <a:solidFill>
                  <a:srgbClr val="0070C0"/>
                </a:solidFill>
              </a:rPr>
              <a:t> action steps</a:t>
            </a:r>
          </a:p>
        </p:txBody>
      </p:sp>
      <p:sp>
        <p:nvSpPr>
          <p:cNvPr id="6" name="TextBox 9"/>
          <p:cNvSpPr txBox="1">
            <a:spLocks noChangeArrowheads="1"/>
          </p:cNvSpPr>
          <p:nvPr/>
        </p:nvSpPr>
        <p:spPr bwMode="auto">
          <a:xfrm>
            <a:off x="3581400" y="1676400"/>
            <a:ext cx="3523722" cy="3170099"/>
          </a:xfrm>
          <a:prstGeom prst="rect">
            <a:avLst/>
          </a:prstGeom>
          <a:noFill/>
          <a:ln w="9525">
            <a:noFill/>
            <a:miter lim="800000"/>
            <a:headEnd/>
            <a:tailEnd/>
          </a:ln>
        </p:spPr>
        <p:txBody>
          <a:bodyPr wrap="none">
            <a:spAutoFit/>
          </a:bodyPr>
          <a:lstStyle/>
          <a:p>
            <a:r>
              <a:rPr lang="en-US" sz="2000" b="1" u="sng" dirty="0">
                <a:solidFill>
                  <a:srgbClr val="0070C0"/>
                </a:solidFill>
              </a:rPr>
              <a:t>Ground Rules:</a:t>
            </a:r>
          </a:p>
          <a:p>
            <a:pPr marL="228600" lvl="1">
              <a:buFont typeface="Arial" charset="0"/>
              <a:buChar char="•"/>
            </a:pPr>
            <a:r>
              <a:rPr lang="en-US" sz="2000" dirty="0">
                <a:solidFill>
                  <a:srgbClr val="0070C0"/>
                </a:solidFill>
              </a:rPr>
              <a:t> attendance</a:t>
            </a:r>
          </a:p>
          <a:p>
            <a:pPr marL="228600" lvl="1">
              <a:buFont typeface="Arial" charset="0"/>
              <a:buChar char="•"/>
            </a:pPr>
            <a:r>
              <a:rPr lang="en-US" sz="2000" dirty="0">
                <a:solidFill>
                  <a:srgbClr val="0070C0"/>
                </a:solidFill>
              </a:rPr>
              <a:t> promptness</a:t>
            </a:r>
          </a:p>
          <a:p>
            <a:pPr marL="228600" lvl="1">
              <a:buFont typeface="Arial" charset="0"/>
              <a:buChar char="•"/>
            </a:pPr>
            <a:r>
              <a:rPr lang="en-US" sz="2000" dirty="0">
                <a:solidFill>
                  <a:srgbClr val="0070C0"/>
                </a:solidFill>
              </a:rPr>
              <a:t> equal opportunity</a:t>
            </a:r>
          </a:p>
          <a:p>
            <a:pPr marL="228600" lvl="1">
              <a:buFont typeface="Arial" charset="0"/>
              <a:buChar char="•"/>
            </a:pPr>
            <a:r>
              <a:rPr lang="en-US" sz="2000" dirty="0">
                <a:solidFill>
                  <a:srgbClr val="0070C0"/>
                </a:solidFill>
              </a:rPr>
              <a:t> conversation courtesies</a:t>
            </a:r>
          </a:p>
          <a:p>
            <a:pPr marL="228600" lvl="1">
              <a:buFont typeface="Arial" charset="0"/>
              <a:buChar char="•"/>
            </a:pPr>
            <a:r>
              <a:rPr lang="en-US" sz="2000" dirty="0">
                <a:solidFill>
                  <a:srgbClr val="0070C0"/>
                </a:solidFill>
              </a:rPr>
              <a:t> assignments</a:t>
            </a:r>
          </a:p>
          <a:p>
            <a:pPr marL="236538" lvl="1">
              <a:buFont typeface="Arial" charset="0"/>
              <a:buChar char="•"/>
            </a:pPr>
            <a:r>
              <a:rPr lang="en-US" sz="2000" dirty="0" smtClean="0">
                <a:solidFill>
                  <a:srgbClr val="0070C0"/>
                </a:solidFill>
              </a:rPr>
              <a:t> decision </a:t>
            </a:r>
            <a:r>
              <a:rPr lang="en-US" sz="2000" dirty="0">
                <a:solidFill>
                  <a:srgbClr val="0070C0"/>
                </a:solidFill>
              </a:rPr>
              <a:t>making</a:t>
            </a:r>
          </a:p>
          <a:p>
            <a:pPr marL="228600" lvl="1">
              <a:buFont typeface="Arial" charset="0"/>
              <a:buChar char="•"/>
            </a:pPr>
            <a:r>
              <a:rPr lang="en-US" sz="2000" dirty="0">
                <a:solidFill>
                  <a:srgbClr val="0070C0"/>
                </a:solidFill>
              </a:rPr>
              <a:t> confidentiality</a:t>
            </a:r>
          </a:p>
          <a:p>
            <a:pPr marL="228600" lvl="1">
              <a:buFont typeface="Arial" charset="0"/>
              <a:buChar char="•"/>
            </a:pPr>
            <a:r>
              <a:rPr lang="en-US" sz="2000" dirty="0">
                <a:solidFill>
                  <a:srgbClr val="0070C0"/>
                </a:solidFill>
              </a:rPr>
              <a:t> accountability of norms</a:t>
            </a:r>
          </a:p>
          <a:p>
            <a:pPr marL="228600" lvl="1">
              <a:buFont typeface="Arial" charset="0"/>
              <a:buChar char="•"/>
            </a:pPr>
            <a:r>
              <a:rPr lang="en-US" sz="2000" dirty="0">
                <a:solidFill>
                  <a:srgbClr val="0070C0"/>
                </a:solidFill>
              </a:rPr>
              <a:t> meeting evaluation</a:t>
            </a:r>
          </a:p>
        </p:txBody>
      </p:sp>
      <p:sp>
        <p:nvSpPr>
          <p:cNvPr id="8" name="Text Box 4"/>
          <p:cNvSpPr txBox="1">
            <a:spLocks noChangeArrowheads="1"/>
          </p:cNvSpPr>
          <p:nvPr/>
        </p:nvSpPr>
        <p:spPr bwMode="auto">
          <a:xfrm>
            <a:off x="0" y="-104239"/>
            <a:ext cx="9144000" cy="1200329"/>
          </a:xfrm>
          <a:prstGeom prst="rect">
            <a:avLst/>
          </a:prstGeom>
          <a:noFill/>
          <a:ln w="9525">
            <a:noFill/>
            <a:miter lim="800000"/>
            <a:headEnd/>
            <a:tailEnd/>
          </a:ln>
          <a:effectLst/>
        </p:spPr>
        <p:txBody>
          <a:bodyPr wrap="square">
            <a:spAutoFit/>
          </a:bodyPr>
          <a:lstStyle/>
          <a:p>
            <a:pPr fontAlgn="auto">
              <a:spcBef>
                <a:spcPts val="0"/>
              </a:spcBef>
              <a:spcAft>
                <a:spcPts val="0"/>
              </a:spcAft>
              <a:tabLst>
                <a:tab pos="5829300" algn="l"/>
              </a:tabLst>
              <a:defRPr/>
            </a:pPr>
            <a:r>
              <a:rPr lang="en-US" sz="7200" b="1" i="1" dirty="0" smtClean="0">
                <a:ln w="25400">
                  <a:solidFill>
                    <a:schemeClr val="tx1"/>
                  </a:solidFill>
                </a:ln>
                <a:solidFill>
                  <a:srgbClr val="FF9900"/>
                </a:solidFill>
                <a:effectLst>
                  <a:outerShdw blurRad="50800" dist="50800" dir="5400000" algn="ctr" rotWithShape="0">
                    <a:schemeClr val="accent6">
                      <a:lumMod val="75000"/>
                    </a:schemeClr>
                  </a:outerShdw>
                </a:effectLst>
                <a:latin typeface="Berlin Sans FB" pitchFamily="34" charset="0"/>
              </a:rPr>
              <a:t>Turbo Meetings</a:t>
            </a:r>
            <a:endParaRPr lang="en-US" sz="7200" b="1" i="1" dirty="0">
              <a:ln>
                <a:solidFill>
                  <a:schemeClr val="tx1"/>
                </a:solidFill>
              </a:ln>
              <a:solidFill>
                <a:srgbClr val="FF9900"/>
              </a:solidFill>
              <a:latin typeface="Berlin Sans FB" pitchFamily="34" charset="0"/>
            </a:endParaRPr>
          </a:p>
        </p:txBody>
      </p:sp>
      <p:pic>
        <p:nvPicPr>
          <p:cNvPr id="1026" name="Picture 2"/>
          <p:cNvPicPr>
            <a:picLocks noChangeAspect="1" noChangeArrowheads="1"/>
          </p:cNvPicPr>
          <p:nvPr/>
        </p:nvPicPr>
        <p:blipFill>
          <a:blip r:embed="rId3" cstate="print"/>
          <a:srcRect l="26562" t="21875" r="25781" b="8333"/>
          <a:stretch>
            <a:fillRect/>
          </a:stretch>
        </p:blipFill>
        <p:spPr bwMode="auto">
          <a:xfrm>
            <a:off x="6324600" y="2971800"/>
            <a:ext cx="2971800" cy="3886200"/>
          </a:xfrm>
          <a:prstGeom prst="rect">
            <a:avLst/>
          </a:prstGeom>
          <a:noFill/>
          <a:ln w="38100">
            <a:solidFill>
              <a:schemeClr val="accent1"/>
            </a:solidFill>
            <a:miter lim="800000"/>
            <a:headEnd/>
            <a:tailEnd/>
          </a:ln>
        </p:spPr>
      </p:pic>
      <p:pic>
        <p:nvPicPr>
          <p:cNvPr id="3" name="Picture 5" descr="turbo.jpg"/>
          <p:cNvPicPr>
            <a:picLocks noChangeAspect="1"/>
          </p:cNvPicPr>
          <p:nvPr/>
        </p:nvPicPr>
        <p:blipFill>
          <a:blip r:embed="rId4" cstate="print"/>
          <a:srcRect/>
          <a:stretch>
            <a:fillRect/>
          </a:stretch>
        </p:blipFill>
        <p:spPr bwMode="auto">
          <a:xfrm>
            <a:off x="6972300" y="152400"/>
            <a:ext cx="2019300" cy="1130808"/>
          </a:xfrm>
          <a:prstGeom prst="rect">
            <a:avLst/>
          </a:prstGeom>
          <a:noFill/>
          <a:ln w="57150">
            <a:solidFill>
              <a:srgbClr val="FFFF00"/>
            </a:solid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additive="base">
                                        <p:cTn id="28" dur="500" fill="hold"/>
                                        <p:tgtEl>
                                          <p:spTgt spid="1026"/>
                                        </p:tgtEl>
                                        <p:attrNameLst>
                                          <p:attrName>ppt_x</p:attrName>
                                        </p:attrNameLst>
                                      </p:cBhvr>
                                      <p:tavLst>
                                        <p:tav tm="0">
                                          <p:val>
                                            <p:strVal val="#ppt_x"/>
                                          </p:val>
                                        </p:tav>
                                        <p:tav tm="100000">
                                          <p:val>
                                            <p:strVal val="#ppt_x"/>
                                          </p:val>
                                        </p:tav>
                                      </p:tavLst>
                                    </p:anim>
                                    <p:anim calcmode="lin" valueType="num">
                                      <p:cBhvr additive="base">
                                        <p:cTn id="2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4" grpId="0" animBg="1"/>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04800" y="-209729"/>
            <a:ext cx="8763000" cy="1200329"/>
          </a:xfrm>
          <a:prstGeom prst="rect">
            <a:avLst/>
          </a:prstGeom>
          <a:noFill/>
          <a:ln w="9525">
            <a:noFill/>
            <a:miter lim="800000"/>
            <a:headEnd/>
            <a:tailEnd/>
          </a:ln>
          <a:effectLst/>
        </p:spPr>
        <p:txBody>
          <a:bodyPr wrap="square">
            <a:spAutoFit/>
          </a:bodyPr>
          <a:lstStyle/>
          <a:p>
            <a:pPr fontAlgn="auto">
              <a:spcBef>
                <a:spcPts val="0"/>
              </a:spcBef>
              <a:spcAft>
                <a:spcPts val="0"/>
              </a:spcAft>
              <a:tabLst>
                <a:tab pos="5829300" algn="l"/>
              </a:tabLst>
              <a:defRPr/>
            </a:pPr>
            <a:r>
              <a:rPr lang="en-US" sz="7200" b="1" i="1" dirty="0" smtClean="0">
                <a:ln w="25400">
                  <a:solidFill>
                    <a:schemeClr val="tx1"/>
                  </a:solidFill>
                </a:ln>
                <a:solidFill>
                  <a:srgbClr val="FF9900"/>
                </a:solidFill>
                <a:effectLst>
                  <a:outerShdw blurRad="50800" dist="50800" dir="5400000" algn="ctr" rotWithShape="0">
                    <a:schemeClr val="accent6">
                      <a:lumMod val="75000"/>
                    </a:schemeClr>
                  </a:outerShdw>
                </a:effectLst>
                <a:latin typeface="Berlin Sans FB" pitchFamily="34" charset="0"/>
              </a:rPr>
              <a:t>Action Plans</a:t>
            </a:r>
            <a:endParaRPr lang="en-US" sz="7200" b="1" i="1" dirty="0">
              <a:ln>
                <a:solidFill>
                  <a:schemeClr val="tx1"/>
                </a:solidFill>
              </a:ln>
              <a:solidFill>
                <a:srgbClr val="FF9900"/>
              </a:solidFill>
              <a:latin typeface="Berlin Sans FB" pitchFamily="34" charset="0"/>
            </a:endParaRPr>
          </a:p>
        </p:txBody>
      </p:sp>
      <p:sp>
        <p:nvSpPr>
          <p:cNvPr id="3" name="TextBox 4"/>
          <p:cNvSpPr txBox="1">
            <a:spLocks noChangeArrowheads="1"/>
          </p:cNvSpPr>
          <p:nvPr/>
        </p:nvSpPr>
        <p:spPr bwMode="auto">
          <a:xfrm>
            <a:off x="228600" y="1905000"/>
            <a:ext cx="4009431" cy="646331"/>
          </a:xfrm>
          <a:prstGeom prst="rect">
            <a:avLst/>
          </a:prstGeom>
          <a:noFill/>
          <a:ln w="9525">
            <a:noFill/>
            <a:miter lim="800000"/>
            <a:headEnd/>
            <a:tailEnd/>
          </a:ln>
        </p:spPr>
        <p:txBody>
          <a:bodyPr wrap="none">
            <a:spAutoFit/>
          </a:bodyPr>
          <a:lstStyle/>
          <a:p>
            <a:r>
              <a:rPr lang="en-US" sz="3600" dirty="0" smtClean="0">
                <a:latin typeface="Berlin Sans FB" pitchFamily="34" charset="0"/>
              </a:rPr>
              <a:t>Action Plans Have</a:t>
            </a:r>
            <a:r>
              <a:rPr lang="en-US" sz="3600" dirty="0">
                <a:latin typeface="Berlin Sans FB" pitchFamily="34" charset="0"/>
              </a:rPr>
              <a:t>…</a:t>
            </a:r>
          </a:p>
        </p:txBody>
      </p:sp>
      <p:sp>
        <p:nvSpPr>
          <p:cNvPr id="16" name="TextBox 15"/>
          <p:cNvSpPr txBox="1"/>
          <p:nvPr/>
        </p:nvSpPr>
        <p:spPr>
          <a:xfrm>
            <a:off x="304800" y="838200"/>
            <a:ext cx="8610600" cy="1200329"/>
          </a:xfrm>
          <a:prstGeom prst="rect">
            <a:avLst/>
          </a:prstGeom>
          <a:noFill/>
        </p:spPr>
        <p:txBody>
          <a:bodyPr wrap="square" rtlCol="0">
            <a:spAutoFit/>
          </a:bodyPr>
          <a:lstStyle/>
          <a:p>
            <a:pPr algn="ctr"/>
            <a:r>
              <a:rPr lang="en-US" sz="2400" dirty="0" smtClean="0">
                <a:latin typeface="Berlin Sans FB" pitchFamily="34" charset="0"/>
              </a:rPr>
              <a:t>An action plan is a way to make sure your team's vision is made concrete. It describes the way your team will use its strategies to meet its goals.</a:t>
            </a:r>
            <a:endParaRPr lang="en-US" sz="2400" dirty="0">
              <a:latin typeface="Berlin Sans FB" pitchFamily="34" charset="0"/>
            </a:endParaRPr>
          </a:p>
        </p:txBody>
      </p:sp>
      <p:sp>
        <p:nvSpPr>
          <p:cNvPr id="17" name="TextBox 6"/>
          <p:cNvSpPr txBox="1">
            <a:spLocks noChangeArrowheads="1"/>
          </p:cNvSpPr>
          <p:nvPr/>
        </p:nvSpPr>
        <p:spPr bwMode="auto">
          <a:xfrm rot="21025573">
            <a:off x="304800" y="2895600"/>
            <a:ext cx="3962400" cy="1323439"/>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en-US" sz="2000" b="1" u="sng" dirty="0" smtClean="0">
                <a:solidFill>
                  <a:srgbClr val="FF9900"/>
                </a:solidFill>
                <a:latin typeface="Berlin Sans FB" pitchFamily="34" charset="0"/>
              </a:rPr>
              <a:t>Next Short Term Action Steps:</a:t>
            </a:r>
          </a:p>
          <a:p>
            <a:pPr marL="625475" lvl="1" indent="-168275">
              <a:buFont typeface="Arial" pitchFamily="34" charset="0"/>
              <a:buChar char="•"/>
            </a:pPr>
            <a:r>
              <a:rPr lang="en-US" sz="2000" dirty="0" smtClean="0">
                <a:solidFill>
                  <a:srgbClr val="FF9900"/>
                </a:solidFill>
                <a:latin typeface="Berlin Sans FB" pitchFamily="34" charset="0"/>
              </a:rPr>
              <a:t>What actions or change will   you take back to your campus teams</a:t>
            </a:r>
            <a:endParaRPr lang="en-US" sz="2000" dirty="0">
              <a:solidFill>
                <a:srgbClr val="FF9900"/>
              </a:solidFill>
              <a:latin typeface="Berlin Sans FB" pitchFamily="34" charset="0"/>
            </a:endParaRPr>
          </a:p>
        </p:txBody>
      </p:sp>
      <p:sp>
        <p:nvSpPr>
          <p:cNvPr id="18" name="TextBox 6"/>
          <p:cNvSpPr txBox="1">
            <a:spLocks noChangeArrowheads="1"/>
          </p:cNvSpPr>
          <p:nvPr/>
        </p:nvSpPr>
        <p:spPr bwMode="auto">
          <a:xfrm rot="985811">
            <a:off x="4876800" y="2895600"/>
            <a:ext cx="3962400" cy="1015663"/>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en-US" sz="2000" b="1" u="sng" dirty="0" smtClean="0">
                <a:solidFill>
                  <a:schemeClr val="tx1"/>
                </a:solidFill>
                <a:latin typeface="Berlin Sans FB" pitchFamily="34" charset="0"/>
              </a:rPr>
              <a:t>Who’s Responsible:</a:t>
            </a:r>
          </a:p>
          <a:p>
            <a:pPr marL="625475" lvl="1" indent="-168275">
              <a:buFont typeface="Arial" pitchFamily="34" charset="0"/>
              <a:buChar char="•"/>
            </a:pPr>
            <a:r>
              <a:rPr lang="en-US" sz="2000" dirty="0" smtClean="0">
                <a:solidFill>
                  <a:schemeClr val="tx1"/>
                </a:solidFill>
                <a:latin typeface="Berlin Sans FB" pitchFamily="34" charset="0"/>
              </a:rPr>
              <a:t>What members of the team will carry out each step</a:t>
            </a:r>
            <a:endParaRPr lang="en-US" sz="2000" dirty="0">
              <a:solidFill>
                <a:schemeClr val="tx1"/>
              </a:solidFill>
              <a:latin typeface="Berlin Sans FB" pitchFamily="34" charset="0"/>
            </a:endParaRPr>
          </a:p>
        </p:txBody>
      </p:sp>
      <p:sp>
        <p:nvSpPr>
          <p:cNvPr id="19" name="TextBox 6"/>
          <p:cNvSpPr txBox="1">
            <a:spLocks noChangeArrowheads="1"/>
          </p:cNvSpPr>
          <p:nvPr/>
        </p:nvSpPr>
        <p:spPr bwMode="auto">
          <a:xfrm rot="20155926">
            <a:off x="1257375" y="4405883"/>
            <a:ext cx="3886200" cy="1015663"/>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en-US" sz="2000" b="1" u="sng" dirty="0" smtClean="0">
                <a:solidFill>
                  <a:srgbClr val="FF9900"/>
                </a:solidFill>
                <a:latin typeface="Berlin Sans FB" pitchFamily="34" charset="0"/>
              </a:rPr>
              <a:t>Timeline:</a:t>
            </a:r>
          </a:p>
          <a:p>
            <a:pPr marL="625475" lvl="1" indent="-168275">
              <a:buFont typeface="Arial" pitchFamily="34" charset="0"/>
              <a:buChar char="•"/>
            </a:pPr>
            <a:r>
              <a:rPr lang="en-US" sz="2000" dirty="0" smtClean="0">
                <a:solidFill>
                  <a:srgbClr val="FF9900"/>
                </a:solidFill>
                <a:latin typeface="Berlin Sans FB" pitchFamily="34" charset="0"/>
              </a:rPr>
              <a:t>What is a reasonable time for completing each step</a:t>
            </a:r>
            <a:endParaRPr lang="en-US" sz="2000" dirty="0">
              <a:solidFill>
                <a:srgbClr val="FF9900"/>
              </a:solidFill>
              <a:latin typeface="Berlin Sans FB" pitchFamily="34" charset="0"/>
            </a:endParaRPr>
          </a:p>
        </p:txBody>
      </p:sp>
      <p:sp>
        <p:nvSpPr>
          <p:cNvPr id="23" name="TextBox 6"/>
          <p:cNvSpPr txBox="1">
            <a:spLocks noChangeArrowheads="1"/>
          </p:cNvSpPr>
          <p:nvPr/>
        </p:nvSpPr>
        <p:spPr bwMode="auto">
          <a:xfrm rot="20412409">
            <a:off x="4550717" y="4755684"/>
            <a:ext cx="3962400" cy="1015663"/>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en-US" sz="2000" b="1" u="sng" dirty="0" smtClean="0">
                <a:solidFill>
                  <a:schemeClr val="tx1"/>
                </a:solidFill>
                <a:latin typeface="Berlin Sans FB" pitchFamily="34" charset="0"/>
              </a:rPr>
              <a:t>Resources:</a:t>
            </a:r>
          </a:p>
          <a:p>
            <a:pPr marL="625475" lvl="1" indent="-168275">
              <a:buFont typeface="Arial" pitchFamily="34" charset="0"/>
              <a:buChar char="•"/>
            </a:pPr>
            <a:r>
              <a:rPr lang="en-US" sz="2000" dirty="0" smtClean="0">
                <a:solidFill>
                  <a:schemeClr val="tx1"/>
                </a:solidFill>
                <a:latin typeface="Berlin Sans FB" pitchFamily="34" charset="0"/>
              </a:rPr>
              <a:t>What resources/tools will be used </a:t>
            </a:r>
            <a:endParaRPr lang="en-US" sz="2000" dirty="0">
              <a:solidFill>
                <a:schemeClr val="tx1"/>
              </a:solidFill>
              <a:latin typeface="Berlin Sans FB"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44000" cy="769441"/>
          </a:xfrm>
          <a:prstGeom prst="rect">
            <a:avLst/>
          </a:prstGeom>
          <a:noFill/>
        </p:spPr>
        <p:txBody>
          <a:bodyPr wrap="square" rtlCol="0">
            <a:spAutoFit/>
          </a:bodyPr>
          <a:lstStyle/>
          <a:p>
            <a:pPr algn="ctr"/>
            <a:r>
              <a:rPr lang="en-US" sz="4400" b="1" dirty="0" smtClean="0">
                <a:ln w="22225">
                  <a:solidFill>
                    <a:schemeClr val="bg1"/>
                  </a:solidFill>
                </a:ln>
                <a:solidFill>
                  <a:schemeClr val="accent6"/>
                </a:solidFill>
                <a:effectLst>
                  <a:outerShdw blurRad="50800" dist="50800" dir="5400000" sx="101000" sy="101000" algn="ctr" rotWithShape="0">
                    <a:schemeClr val="tx1">
                      <a:alpha val="90000"/>
                    </a:schemeClr>
                  </a:outerShdw>
                </a:effectLst>
                <a:latin typeface="Berlin Sans FB Demi" pitchFamily="34" charset="0"/>
              </a:rPr>
              <a:t>Hierarchy of SMART Goal Teams</a:t>
            </a:r>
            <a:endParaRPr lang="en-US" sz="4400" b="1" dirty="0">
              <a:ln w="22225">
                <a:solidFill>
                  <a:schemeClr val="bg1"/>
                </a:solidFill>
              </a:ln>
              <a:solidFill>
                <a:schemeClr val="accent6"/>
              </a:solidFill>
              <a:effectLst>
                <a:outerShdw blurRad="50800" dist="50800" dir="5400000" sx="101000" sy="101000" algn="ctr" rotWithShape="0">
                  <a:schemeClr val="tx1">
                    <a:alpha val="90000"/>
                  </a:schemeClr>
                </a:outerShdw>
              </a:effectLst>
              <a:latin typeface="Berlin Sans FB Demi" pitchFamily="34" charset="0"/>
            </a:endParaRPr>
          </a:p>
        </p:txBody>
      </p:sp>
      <p:graphicFrame>
        <p:nvGraphicFramePr>
          <p:cNvPr id="3" name="Diagram 2"/>
          <p:cNvGraphicFramePr/>
          <p:nvPr/>
        </p:nvGraphicFramePr>
        <p:xfrm>
          <a:off x="609600" y="838200"/>
          <a:ext cx="79248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79340" y="1295400"/>
            <a:ext cx="1782860" cy="646331"/>
          </a:xfrm>
          <a:prstGeom prst="rect">
            <a:avLst/>
          </a:prstGeom>
          <a:noFill/>
        </p:spPr>
        <p:txBody>
          <a:bodyPr wrap="none" rtlCol="0">
            <a:spAutoFit/>
          </a:bodyPr>
          <a:lstStyle/>
          <a:p>
            <a:pPr algn="ctr"/>
            <a:r>
              <a:rPr lang="en-US" dirty="0" smtClean="0">
                <a:latin typeface="Berlin Sans FB Demi" pitchFamily="34" charset="0"/>
              </a:rPr>
              <a:t>Administrative </a:t>
            </a:r>
          </a:p>
          <a:p>
            <a:pPr algn="ctr"/>
            <a:r>
              <a:rPr lang="en-US" dirty="0" smtClean="0">
                <a:latin typeface="Berlin Sans FB Demi" pitchFamily="34" charset="0"/>
              </a:rPr>
              <a:t>Team</a:t>
            </a:r>
            <a:endParaRPr lang="en-US" dirty="0">
              <a:latin typeface="Berlin Sans FB Demi" pitchFamily="34" charset="0"/>
            </a:endParaRPr>
          </a:p>
        </p:txBody>
      </p:sp>
      <p:sp>
        <p:nvSpPr>
          <p:cNvPr id="5" name="TextBox 4"/>
          <p:cNvSpPr txBox="1"/>
          <p:nvPr/>
        </p:nvSpPr>
        <p:spPr>
          <a:xfrm>
            <a:off x="838200" y="2667000"/>
            <a:ext cx="1322798" cy="646331"/>
          </a:xfrm>
          <a:prstGeom prst="rect">
            <a:avLst/>
          </a:prstGeom>
          <a:noFill/>
        </p:spPr>
        <p:txBody>
          <a:bodyPr wrap="none" rtlCol="0">
            <a:spAutoFit/>
          </a:bodyPr>
          <a:lstStyle/>
          <a:p>
            <a:pPr algn="ctr"/>
            <a:r>
              <a:rPr lang="en-US" dirty="0" smtClean="0">
                <a:latin typeface="Berlin Sans FB Demi" pitchFamily="34" charset="0"/>
              </a:rPr>
              <a:t>Steering </a:t>
            </a:r>
          </a:p>
          <a:p>
            <a:pPr algn="ctr"/>
            <a:r>
              <a:rPr lang="en-US" dirty="0" smtClean="0">
                <a:latin typeface="Berlin Sans FB Demi" pitchFamily="34" charset="0"/>
              </a:rPr>
              <a:t>Committee</a:t>
            </a:r>
            <a:endParaRPr lang="en-US" dirty="0">
              <a:latin typeface="Berlin Sans FB Demi" pitchFamily="34" charset="0"/>
            </a:endParaRPr>
          </a:p>
        </p:txBody>
      </p:sp>
      <p:sp>
        <p:nvSpPr>
          <p:cNvPr id="6" name="TextBox 5"/>
          <p:cNvSpPr txBox="1"/>
          <p:nvPr/>
        </p:nvSpPr>
        <p:spPr>
          <a:xfrm>
            <a:off x="533400" y="4001869"/>
            <a:ext cx="1858742" cy="646331"/>
          </a:xfrm>
          <a:prstGeom prst="rect">
            <a:avLst/>
          </a:prstGeom>
          <a:noFill/>
        </p:spPr>
        <p:txBody>
          <a:bodyPr wrap="square" rtlCol="0">
            <a:spAutoFit/>
          </a:bodyPr>
          <a:lstStyle/>
          <a:p>
            <a:pPr algn="ctr"/>
            <a:r>
              <a:rPr lang="en-US" dirty="0" smtClean="0">
                <a:latin typeface="Berlin Sans FB Demi" pitchFamily="34" charset="0"/>
              </a:rPr>
              <a:t>Campus </a:t>
            </a:r>
          </a:p>
          <a:p>
            <a:pPr algn="ctr"/>
            <a:r>
              <a:rPr lang="en-US" dirty="0" smtClean="0">
                <a:latin typeface="Berlin Sans FB Demi" pitchFamily="34" charset="0"/>
              </a:rPr>
              <a:t>SMART Teams</a:t>
            </a:r>
            <a:endParaRPr lang="en-US" dirty="0">
              <a:latin typeface="Berlin Sans FB Demi" pitchFamily="34" charset="0"/>
            </a:endParaRPr>
          </a:p>
        </p:txBody>
      </p:sp>
      <p:sp>
        <p:nvSpPr>
          <p:cNvPr id="7" name="TextBox 6"/>
          <p:cNvSpPr txBox="1"/>
          <p:nvPr/>
        </p:nvSpPr>
        <p:spPr>
          <a:xfrm>
            <a:off x="914400" y="5562600"/>
            <a:ext cx="1199366" cy="646331"/>
          </a:xfrm>
          <a:prstGeom prst="rect">
            <a:avLst/>
          </a:prstGeom>
          <a:noFill/>
        </p:spPr>
        <p:txBody>
          <a:bodyPr wrap="none" rtlCol="0">
            <a:spAutoFit/>
          </a:bodyPr>
          <a:lstStyle/>
          <a:p>
            <a:pPr algn="ctr"/>
            <a:r>
              <a:rPr lang="en-US" dirty="0" smtClean="0">
                <a:latin typeface="Berlin Sans FB Demi" pitchFamily="34" charset="0"/>
              </a:rPr>
              <a:t>Coaching </a:t>
            </a:r>
          </a:p>
          <a:p>
            <a:pPr algn="ctr"/>
            <a:r>
              <a:rPr lang="en-US" dirty="0" smtClean="0">
                <a:latin typeface="Berlin Sans FB Demi" pitchFamily="34" charset="0"/>
              </a:rPr>
              <a:t>Sessions</a:t>
            </a:r>
          </a:p>
        </p:txBody>
      </p:sp>
      <p:sp>
        <p:nvSpPr>
          <p:cNvPr id="8" name="TextBox 7"/>
          <p:cNvSpPr txBox="1"/>
          <p:nvPr/>
        </p:nvSpPr>
        <p:spPr>
          <a:xfrm>
            <a:off x="2382154" y="824805"/>
            <a:ext cx="5618846" cy="1384995"/>
          </a:xfrm>
          <a:prstGeom prst="rect">
            <a:avLst/>
          </a:prstGeom>
          <a:noFill/>
        </p:spPr>
        <p:txBody>
          <a:bodyPr wrap="none" rtlCol="0">
            <a:spAutoFit/>
          </a:bodyPr>
          <a:lstStyle/>
          <a:p>
            <a:pPr lvl="0">
              <a:buFont typeface="Arial" pitchFamily="34" charset="0"/>
              <a:buChar char="•"/>
            </a:pPr>
            <a:r>
              <a:rPr lang="en-US" sz="1400" dirty="0" smtClean="0">
                <a:latin typeface="Berlin Sans FB" pitchFamily="34" charset="0"/>
              </a:rPr>
              <a:t>  Leader/Facilitator for Campus</a:t>
            </a:r>
          </a:p>
          <a:p>
            <a:pPr lvl="0">
              <a:buFont typeface="Arial" pitchFamily="34" charset="0"/>
              <a:buChar char="•"/>
            </a:pPr>
            <a:r>
              <a:rPr lang="en-US" sz="1400" dirty="0" smtClean="0">
                <a:latin typeface="Berlin Sans FB" pitchFamily="34" charset="0"/>
              </a:rPr>
              <a:t>  Receive information before Steering Committee in half day segments</a:t>
            </a:r>
          </a:p>
          <a:p>
            <a:pPr lvl="0">
              <a:buFont typeface="Arial" pitchFamily="34" charset="0"/>
              <a:buChar char="•"/>
            </a:pPr>
            <a:r>
              <a:rPr lang="en-US" sz="1400" dirty="0" smtClean="0">
                <a:latin typeface="Berlin Sans FB" pitchFamily="34" charset="0"/>
              </a:rPr>
              <a:t>  Hold Campus Accountable through Action Plan</a:t>
            </a:r>
          </a:p>
          <a:p>
            <a:pPr lvl="0">
              <a:buFont typeface="Arial" pitchFamily="34" charset="0"/>
              <a:buChar char="•"/>
            </a:pPr>
            <a:r>
              <a:rPr lang="en-US" sz="1400" dirty="0" smtClean="0">
                <a:latin typeface="Berlin Sans FB" pitchFamily="34" charset="0"/>
              </a:rPr>
              <a:t>  Facilitate/Guide Campus during Steering Committee meetings</a:t>
            </a:r>
          </a:p>
          <a:p>
            <a:pPr lvl="0">
              <a:buFont typeface="Arial" pitchFamily="34" charset="0"/>
              <a:buChar char="•"/>
            </a:pPr>
            <a:r>
              <a:rPr lang="en-US" sz="1400" dirty="0" smtClean="0">
                <a:latin typeface="Berlin Sans FB" pitchFamily="34" charset="0"/>
              </a:rPr>
              <a:t>  Ensure attendance of team members for Steering Committee meetings </a:t>
            </a:r>
          </a:p>
          <a:p>
            <a:pPr lvl="0"/>
            <a:r>
              <a:rPr lang="en-US" sz="1400" dirty="0" smtClean="0">
                <a:latin typeface="Berlin Sans FB" pitchFamily="34" charset="0"/>
              </a:rPr>
              <a:t>   and Coaching Sessions</a:t>
            </a:r>
            <a:endParaRPr lang="en-US" sz="1400" dirty="0">
              <a:latin typeface="Berlin Sans FB" pitchFamily="34" charset="0"/>
            </a:endParaRPr>
          </a:p>
        </p:txBody>
      </p:sp>
      <p:sp>
        <p:nvSpPr>
          <p:cNvPr id="9" name="TextBox 8"/>
          <p:cNvSpPr txBox="1"/>
          <p:nvPr/>
        </p:nvSpPr>
        <p:spPr>
          <a:xfrm>
            <a:off x="2382154" y="2362200"/>
            <a:ext cx="4176143" cy="1169551"/>
          </a:xfrm>
          <a:prstGeom prst="rect">
            <a:avLst/>
          </a:prstGeom>
          <a:noFill/>
        </p:spPr>
        <p:txBody>
          <a:bodyPr wrap="none" rtlCol="0">
            <a:spAutoFit/>
          </a:bodyPr>
          <a:lstStyle/>
          <a:p>
            <a:pPr lvl="0">
              <a:buFont typeface="Arial" pitchFamily="34" charset="0"/>
              <a:buChar char="•"/>
            </a:pPr>
            <a:r>
              <a:rPr lang="en-US" sz="1400" dirty="0" smtClean="0">
                <a:latin typeface="Berlin Sans FB" pitchFamily="34" charset="0"/>
              </a:rPr>
              <a:t>  Inform Committee about District Needs</a:t>
            </a:r>
          </a:p>
          <a:p>
            <a:pPr lvl="0">
              <a:buFont typeface="Arial" pitchFamily="34" charset="0"/>
              <a:buChar char="•"/>
            </a:pPr>
            <a:r>
              <a:rPr lang="en-US" sz="1400" dirty="0" smtClean="0">
                <a:latin typeface="Berlin Sans FB" pitchFamily="34" charset="0"/>
              </a:rPr>
              <a:t>  Monitor District’s IoP and Dashboard</a:t>
            </a:r>
          </a:p>
          <a:p>
            <a:pPr lvl="0">
              <a:buFont typeface="Arial" pitchFamily="34" charset="0"/>
              <a:buChar char="•"/>
            </a:pPr>
            <a:r>
              <a:rPr lang="en-US" sz="1400" dirty="0" smtClean="0">
                <a:latin typeface="Berlin Sans FB" pitchFamily="34" charset="0"/>
              </a:rPr>
              <a:t>  Serve as a Voice for the Campuses</a:t>
            </a:r>
          </a:p>
          <a:p>
            <a:pPr lvl="0">
              <a:buFont typeface="Arial" pitchFamily="34" charset="0"/>
              <a:buChar char="•"/>
            </a:pPr>
            <a:r>
              <a:rPr lang="en-US" sz="1400" dirty="0" smtClean="0">
                <a:latin typeface="Berlin Sans FB" pitchFamily="34" charset="0"/>
              </a:rPr>
              <a:t>  Accountable for distributing information to Campus</a:t>
            </a:r>
          </a:p>
          <a:p>
            <a:pPr lvl="0">
              <a:buFont typeface="Arial" pitchFamily="34" charset="0"/>
              <a:buChar char="•"/>
            </a:pPr>
            <a:r>
              <a:rPr lang="en-US" sz="1400" dirty="0" smtClean="0">
                <a:latin typeface="Berlin Sans FB" pitchFamily="34" charset="0"/>
              </a:rPr>
              <a:t>  Attend required Coaching Sessions</a:t>
            </a:r>
            <a:endParaRPr lang="en-US" sz="1400" dirty="0">
              <a:latin typeface="Berlin Sans FB" pitchFamily="34" charset="0"/>
            </a:endParaRPr>
          </a:p>
        </p:txBody>
      </p:sp>
      <p:sp>
        <p:nvSpPr>
          <p:cNvPr id="10" name="TextBox 9"/>
          <p:cNvSpPr txBox="1"/>
          <p:nvPr/>
        </p:nvSpPr>
        <p:spPr>
          <a:xfrm>
            <a:off x="2377057" y="3846493"/>
            <a:ext cx="6029215" cy="954107"/>
          </a:xfrm>
          <a:prstGeom prst="rect">
            <a:avLst/>
          </a:prstGeom>
          <a:noFill/>
        </p:spPr>
        <p:txBody>
          <a:bodyPr wrap="none" rtlCol="0">
            <a:spAutoFit/>
          </a:bodyPr>
          <a:lstStyle/>
          <a:p>
            <a:pPr lvl="0">
              <a:buFont typeface="Arial" pitchFamily="34" charset="0"/>
              <a:buChar char="•"/>
            </a:pPr>
            <a:r>
              <a:rPr lang="en-US" sz="1400" dirty="0" smtClean="0">
                <a:latin typeface="Berlin Sans FB" pitchFamily="34" charset="0"/>
              </a:rPr>
              <a:t>  Build Leadership Capacity…this team may consist of other members that the </a:t>
            </a:r>
          </a:p>
          <a:p>
            <a:pPr lvl="0"/>
            <a:r>
              <a:rPr lang="en-US" sz="1400" dirty="0" smtClean="0">
                <a:latin typeface="Berlin Sans FB" pitchFamily="34" charset="0"/>
              </a:rPr>
              <a:t>   Campus Administrator would like to include in the process</a:t>
            </a:r>
          </a:p>
          <a:p>
            <a:pPr lvl="0">
              <a:buFont typeface="Arial" pitchFamily="34" charset="0"/>
              <a:buChar char="•"/>
            </a:pPr>
            <a:r>
              <a:rPr lang="en-US" sz="1400" dirty="0" smtClean="0">
                <a:latin typeface="Berlin Sans FB" pitchFamily="34" charset="0"/>
              </a:rPr>
              <a:t>  Accountable for distributing information to Campus</a:t>
            </a:r>
          </a:p>
          <a:p>
            <a:pPr lvl="0">
              <a:buFont typeface="Arial" pitchFamily="34" charset="0"/>
              <a:buChar char="•"/>
            </a:pPr>
            <a:r>
              <a:rPr lang="en-US" sz="1400" dirty="0" smtClean="0">
                <a:latin typeface="Berlin Sans FB" pitchFamily="34" charset="0"/>
              </a:rPr>
              <a:t>  Attend required Coaching Sessions</a:t>
            </a:r>
            <a:endParaRPr lang="en-US" sz="1400" dirty="0">
              <a:latin typeface="Berlin Sans FB" pitchFamily="34" charset="0"/>
            </a:endParaRPr>
          </a:p>
        </p:txBody>
      </p:sp>
      <p:sp>
        <p:nvSpPr>
          <p:cNvPr id="11" name="TextBox 10"/>
          <p:cNvSpPr txBox="1"/>
          <p:nvPr/>
        </p:nvSpPr>
        <p:spPr>
          <a:xfrm>
            <a:off x="2385819" y="5231249"/>
            <a:ext cx="6300981" cy="1169551"/>
          </a:xfrm>
          <a:prstGeom prst="rect">
            <a:avLst/>
          </a:prstGeom>
          <a:noFill/>
        </p:spPr>
        <p:txBody>
          <a:bodyPr wrap="square" rtlCol="0">
            <a:spAutoFit/>
          </a:bodyPr>
          <a:lstStyle/>
          <a:p>
            <a:pPr lvl="0">
              <a:buFont typeface="Arial" pitchFamily="34" charset="0"/>
              <a:buChar char="•"/>
            </a:pPr>
            <a:r>
              <a:rPr lang="en-US" sz="1400" dirty="0" smtClean="0">
                <a:latin typeface="Berlin Sans FB" pitchFamily="34" charset="0"/>
              </a:rPr>
              <a:t>  Build Leadership Capacity</a:t>
            </a:r>
          </a:p>
          <a:p>
            <a:pPr lvl="0">
              <a:buFont typeface="Arial" pitchFamily="34" charset="0"/>
              <a:buChar char="•"/>
            </a:pPr>
            <a:r>
              <a:rPr lang="en-US" sz="1400" dirty="0" smtClean="0">
                <a:latin typeface="Berlin Sans FB" pitchFamily="34" charset="0"/>
              </a:rPr>
              <a:t>  Reflect on Action Plans and Steps for Growth</a:t>
            </a:r>
          </a:p>
          <a:p>
            <a:pPr lvl="0">
              <a:buFont typeface="Arial" pitchFamily="34" charset="0"/>
              <a:buChar char="•"/>
            </a:pPr>
            <a:r>
              <a:rPr lang="en-US" sz="1400" dirty="0" smtClean="0">
                <a:latin typeface="Berlin Sans FB" pitchFamily="34" charset="0"/>
              </a:rPr>
              <a:t>  Discussions centered around District’s IoP</a:t>
            </a:r>
          </a:p>
          <a:p>
            <a:pPr lvl="0">
              <a:buFont typeface="Arial" pitchFamily="34" charset="0"/>
              <a:buChar char="•"/>
            </a:pPr>
            <a:r>
              <a:rPr lang="en-US" sz="1400" dirty="0" smtClean="0">
                <a:latin typeface="Berlin Sans FB" pitchFamily="34" charset="0"/>
              </a:rPr>
              <a:t>  Coaching Sessions will include some Steering Committee members and some</a:t>
            </a:r>
          </a:p>
          <a:p>
            <a:pPr lvl="0"/>
            <a:r>
              <a:rPr lang="en-US" sz="1400" dirty="0" smtClean="0">
                <a:latin typeface="Berlin Sans FB" pitchFamily="34" charset="0"/>
              </a:rPr>
              <a:t>   additional campus teachers (this team will change each session)</a:t>
            </a:r>
            <a:endParaRPr lang="en-US" sz="1400" dirty="0">
              <a:latin typeface="Berlin Sans FB"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609600" y="2966859"/>
          <a:ext cx="79248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p:cNvGraphicFramePr/>
          <p:nvPr/>
        </p:nvGraphicFramePr>
        <p:xfrm>
          <a:off x="609600" y="152400"/>
          <a:ext cx="7924800" cy="1752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p:cNvSpPr txBox="1"/>
          <p:nvPr/>
        </p:nvSpPr>
        <p:spPr>
          <a:xfrm>
            <a:off x="907097" y="228600"/>
            <a:ext cx="1378903" cy="1200329"/>
          </a:xfrm>
          <a:prstGeom prst="rect">
            <a:avLst/>
          </a:prstGeom>
          <a:noFill/>
        </p:spPr>
        <p:txBody>
          <a:bodyPr wrap="none" rtlCol="0">
            <a:spAutoFit/>
          </a:bodyPr>
          <a:lstStyle/>
          <a:p>
            <a:pPr algn="ctr"/>
            <a:r>
              <a:rPr lang="en-US" sz="2400" dirty="0" smtClean="0">
                <a:latin typeface="Berlin Sans FB Demi" pitchFamily="34" charset="0"/>
              </a:rPr>
              <a:t>Campus </a:t>
            </a:r>
          </a:p>
          <a:p>
            <a:pPr algn="ctr"/>
            <a:r>
              <a:rPr lang="en-US" sz="2400" dirty="0" smtClean="0">
                <a:latin typeface="Berlin Sans FB Demi" pitchFamily="34" charset="0"/>
              </a:rPr>
              <a:t>Contact </a:t>
            </a:r>
          </a:p>
          <a:p>
            <a:pPr algn="ctr"/>
            <a:r>
              <a:rPr lang="en-US" sz="2400" dirty="0" smtClean="0">
                <a:latin typeface="Berlin Sans FB Demi" pitchFamily="34" charset="0"/>
              </a:rPr>
              <a:t>Person</a:t>
            </a:r>
          </a:p>
        </p:txBody>
      </p:sp>
      <p:sp>
        <p:nvSpPr>
          <p:cNvPr id="4" name="TextBox 3"/>
          <p:cNvSpPr txBox="1"/>
          <p:nvPr/>
        </p:nvSpPr>
        <p:spPr>
          <a:xfrm>
            <a:off x="2512224" y="328136"/>
            <a:ext cx="3358612" cy="830997"/>
          </a:xfrm>
          <a:prstGeom prst="rect">
            <a:avLst/>
          </a:prstGeom>
          <a:noFill/>
        </p:spPr>
        <p:txBody>
          <a:bodyPr wrap="none" rtlCol="0">
            <a:spAutoFit/>
          </a:bodyPr>
          <a:lstStyle/>
          <a:p>
            <a:pPr lvl="0">
              <a:buFont typeface="Arial" pitchFamily="34" charset="0"/>
              <a:buChar char="•"/>
            </a:pPr>
            <a:r>
              <a:rPr lang="en-US" sz="1600" dirty="0" smtClean="0">
                <a:latin typeface="Berlin Sans FB" pitchFamily="34" charset="0"/>
              </a:rPr>
              <a:t> </a:t>
            </a:r>
            <a:r>
              <a:rPr lang="en-US" sz="1600" dirty="0" smtClean="0">
                <a:solidFill>
                  <a:schemeClr val="bg1"/>
                </a:solidFill>
                <a:latin typeface="Berlin Sans FB" pitchFamily="34" charset="0"/>
              </a:rPr>
              <a:t> </a:t>
            </a:r>
            <a:r>
              <a:rPr lang="en-US" sz="1600" dirty="0" smtClean="0">
                <a:latin typeface="Berlin Sans FB" pitchFamily="34" charset="0"/>
              </a:rPr>
              <a:t>Communicate with Buffy Massey</a:t>
            </a:r>
          </a:p>
          <a:p>
            <a:pPr lvl="0">
              <a:buFont typeface="Arial" pitchFamily="34" charset="0"/>
              <a:buChar char="•"/>
            </a:pPr>
            <a:r>
              <a:rPr lang="en-US" sz="1600" dirty="0" smtClean="0">
                <a:latin typeface="Berlin Sans FB" pitchFamily="34" charset="0"/>
              </a:rPr>
              <a:t>  Collect Evidence for SMART Binder </a:t>
            </a:r>
          </a:p>
          <a:p>
            <a:pPr lvl="0">
              <a:buFont typeface="Arial" pitchFamily="34" charset="0"/>
              <a:buChar char="•"/>
            </a:pPr>
            <a:r>
              <a:rPr lang="en-US" sz="1600" dirty="0" smtClean="0">
                <a:latin typeface="Berlin Sans FB" pitchFamily="34" charset="0"/>
              </a:rPr>
              <a:t>  Keeper of SMART Binder</a:t>
            </a:r>
            <a:endParaRPr lang="en-US" sz="1600" dirty="0">
              <a:latin typeface="Berlin Sans FB" pitchFamily="34" charset="0"/>
            </a:endParaRPr>
          </a:p>
        </p:txBody>
      </p:sp>
      <p:sp>
        <p:nvSpPr>
          <p:cNvPr id="5" name="Rectangle 4"/>
          <p:cNvSpPr/>
          <p:nvPr/>
        </p:nvSpPr>
        <p:spPr>
          <a:xfrm>
            <a:off x="2895600" y="4077831"/>
            <a:ext cx="6248400" cy="2246769"/>
          </a:xfrm>
          <a:prstGeom prst="rect">
            <a:avLst/>
          </a:prstGeom>
        </p:spPr>
        <p:txBody>
          <a:bodyPr wrap="square">
            <a:spAutoFit/>
          </a:bodyPr>
          <a:lstStyle/>
          <a:p>
            <a:r>
              <a:rPr lang="en-US" sz="2000" u="sng" dirty="0" smtClean="0">
                <a:latin typeface="Berlin Sans FB" pitchFamily="34" charset="0"/>
              </a:rPr>
              <a:t>Window Dates for Coaching Sessions:</a:t>
            </a:r>
          </a:p>
          <a:p>
            <a:pPr lvl="0"/>
            <a:r>
              <a:rPr lang="en-US" sz="2000" dirty="0" smtClean="0">
                <a:latin typeface="Berlin Sans FB" pitchFamily="34" charset="0"/>
              </a:rPr>
              <a:t>October 19 – 30</a:t>
            </a:r>
          </a:p>
          <a:p>
            <a:pPr lvl="0"/>
            <a:r>
              <a:rPr lang="en-US" sz="2000" dirty="0" smtClean="0">
                <a:latin typeface="Berlin Sans FB" pitchFamily="34" charset="0"/>
              </a:rPr>
              <a:t>December 14 – January 8</a:t>
            </a:r>
          </a:p>
          <a:p>
            <a:pPr lvl="0"/>
            <a:r>
              <a:rPr lang="en-US" sz="2000" dirty="0" smtClean="0">
                <a:latin typeface="Berlin Sans FB" pitchFamily="34" charset="0"/>
              </a:rPr>
              <a:t>February 15 – 26</a:t>
            </a:r>
          </a:p>
          <a:p>
            <a:pPr lvl="0"/>
            <a:r>
              <a:rPr lang="en-US" sz="2000" smtClean="0">
                <a:latin typeface="Berlin Sans FB" pitchFamily="34" charset="0"/>
              </a:rPr>
              <a:t>April 18 – 29  </a:t>
            </a:r>
            <a:endParaRPr lang="en-US" sz="2000" dirty="0" smtClean="0">
              <a:latin typeface="Berlin Sans FB" pitchFamily="34" charset="0"/>
            </a:endParaRPr>
          </a:p>
          <a:p>
            <a:pPr lvl="0"/>
            <a:r>
              <a:rPr lang="en-US" sz="2000" dirty="0" smtClean="0">
                <a:latin typeface="Berlin Sans FB" pitchFamily="34" charset="0"/>
              </a:rPr>
              <a:t>Principals will work with Buffy Massey to determine dates and times for their campus</a:t>
            </a:r>
            <a:endParaRPr lang="en-US" sz="2000" dirty="0">
              <a:latin typeface="Berlin Sans FB" pitchFamily="34" charset="0"/>
            </a:endParaRPr>
          </a:p>
        </p:txBody>
      </p:sp>
      <p:sp>
        <p:nvSpPr>
          <p:cNvPr id="7" name="TextBox 6"/>
          <p:cNvSpPr txBox="1"/>
          <p:nvPr/>
        </p:nvSpPr>
        <p:spPr>
          <a:xfrm>
            <a:off x="762000" y="3202662"/>
            <a:ext cx="1537600" cy="830997"/>
          </a:xfrm>
          <a:prstGeom prst="rect">
            <a:avLst/>
          </a:prstGeom>
          <a:noFill/>
        </p:spPr>
        <p:txBody>
          <a:bodyPr wrap="none" rtlCol="0">
            <a:spAutoFit/>
          </a:bodyPr>
          <a:lstStyle/>
          <a:p>
            <a:pPr algn="ctr"/>
            <a:r>
              <a:rPr lang="en-US" sz="2400" dirty="0" smtClean="0">
                <a:latin typeface="Berlin Sans FB Demi" pitchFamily="34" charset="0"/>
              </a:rPr>
              <a:t>Coaching </a:t>
            </a:r>
          </a:p>
          <a:p>
            <a:pPr algn="ctr"/>
            <a:r>
              <a:rPr lang="en-US" sz="2400" dirty="0" smtClean="0">
                <a:latin typeface="Berlin Sans FB Demi" pitchFamily="34" charset="0"/>
              </a:rPr>
              <a:t>Sessions</a:t>
            </a:r>
          </a:p>
        </p:txBody>
      </p:sp>
      <p:sp>
        <p:nvSpPr>
          <p:cNvPr id="8" name="TextBox 7"/>
          <p:cNvSpPr txBox="1"/>
          <p:nvPr/>
        </p:nvSpPr>
        <p:spPr>
          <a:xfrm>
            <a:off x="2512224" y="3142595"/>
            <a:ext cx="4156907" cy="830997"/>
          </a:xfrm>
          <a:prstGeom prst="rect">
            <a:avLst/>
          </a:prstGeom>
          <a:noFill/>
        </p:spPr>
        <p:txBody>
          <a:bodyPr wrap="none" rtlCol="0">
            <a:spAutoFit/>
          </a:bodyPr>
          <a:lstStyle/>
          <a:p>
            <a:pPr lvl="0">
              <a:buFont typeface="Arial" pitchFamily="34" charset="0"/>
              <a:buChar char="•"/>
            </a:pPr>
            <a:r>
              <a:rPr lang="en-US" sz="1600" dirty="0" smtClean="0">
                <a:latin typeface="Berlin Sans FB" pitchFamily="34" charset="0"/>
              </a:rPr>
              <a:t>  Build Leadership Capacity</a:t>
            </a:r>
          </a:p>
          <a:p>
            <a:pPr lvl="0">
              <a:buFont typeface="Arial" pitchFamily="34" charset="0"/>
              <a:buChar char="•"/>
            </a:pPr>
            <a:r>
              <a:rPr lang="en-US" sz="1600" dirty="0" smtClean="0">
                <a:latin typeface="Berlin Sans FB" pitchFamily="34" charset="0"/>
              </a:rPr>
              <a:t>  Reflect on Action Plans and Steps for Growth</a:t>
            </a:r>
          </a:p>
          <a:p>
            <a:pPr lvl="0">
              <a:buFont typeface="Arial" pitchFamily="34" charset="0"/>
              <a:buChar char="•"/>
            </a:pPr>
            <a:r>
              <a:rPr lang="en-US" sz="1600" dirty="0" smtClean="0">
                <a:latin typeface="Berlin Sans FB" pitchFamily="34" charset="0"/>
              </a:rPr>
              <a:t>  Discussions centered around District’s IoP</a:t>
            </a:r>
            <a:endParaRPr lang="en-US" sz="1600" dirty="0">
              <a:latin typeface="Berlin Sans FB" pitchFamily="34" charset="0"/>
            </a:endParaRPr>
          </a:p>
        </p:txBody>
      </p:sp>
      <p:sp>
        <p:nvSpPr>
          <p:cNvPr id="9" name="Rectangle 8"/>
          <p:cNvSpPr/>
          <p:nvPr/>
        </p:nvSpPr>
        <p:spPr>
          <a:xfrm>
            <a:off x="2895600" y="1219200"/>
            <a:ext cx="6248400" cy="1200329"/>
          </a:xfrm>
          <a:prstGeom prst="rect">
            <a:avLst/>
          </a:prstGeom>
        </p:spPr>
        <p:txBody>
          <a:bodyPr wrap="square">
            <a:spAutoFit/>
          </a:bodyPr>
          <a:lstStyle/>
          <a:p>
            <a:r>
              <a:rPr lang="en-US" dirty="0" smtClean="0">
                <a:latin typeface="Berlin Sans FB" pitchFamily="34" charset="0"/>
              </a:rPr>
              <a:t>Elementary –  TBD</a:t>
            </a:r>
          </a:p>
          <a:p>
            <a:r>
              <a:rPr lang="en-US" dirty="0" smtClean="0">
                <a:latin typeface="Berlin Sans FB" pitchFamily="34" charset="0"/>
              </a:rPr>
              <a:t>Intermediate – TBD</a:t>
            </a:r>
          </a:p>
          <a:p>
            <a:r>
              <a:rPr lang="en-US" dirty="0" smtClean="0">
                <a:latin typeface="Berlin Sans FB" pitchFamily="34" charset="0"/>
              </a:rPr>
              <a:t>Junior High  -TBD</a:t>
            </a:r>
          </a:p>
          <a:p>
            <a:r>
              <a:rPr lang="en-US" dirty="0" smtClean="0">
                <a:latin typeface="Berlin Sans FB" pitchFamily="34" charset="0"/>
              </a:rPr>
              <a:t>High School – TBD</a:t>
            </a:r>
            <a:endParaRPr lang="en-US" dirty="0">
              <a:latin typeface="Berlin Sans FB"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09600" y="76200"/>
          <a:ext cx="79248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85800" y="228600"/>
            <a:ext cx="1705916" cy="830997"/>
          </a:xfrm>
          <a:prstGeom prst="rect">
            <a:avLst/>
          </a:prstGeom>
          <a:noFill/>
        </p:spPr>
        <p:txBody>
          <a:bodyPr wrap="none" rtlCol="0">
            <a:spAutoFit/>
          </a:bodyPr>
          <a:lstStyle/>
          <a:p>
            <a:pPr algn="ctr"/>
            <a:r>
              <a:rPr lang="en-US" sz="2400" dirty="0" smtClean="0">
                <a:latin typeface="Berlin Sans FB Demi" pitchFamily="34" charset="0"/>
              </a:rPr>
              <a:t>Steering </a:t>
            </a:r>
          </a:p>
          <a:p>
            <a:pPr algn="ctr"/>
            <a:r>
              <a:rPr lang="en-US" sz="2400" dirty="0" smtClean="0">
                <a:latin typeface="Berlin Sans FB Demi" pitchFamily="34" charset="0"/>
              </a:rPr>
              <a:t>Committee</a:t>
            </a:r>
            <a:endParaRPr lang="en-US" sz="2400" dirty="0">
              <a:latin typeface="Berlin Sans FB Demi" pitchFamily="34" charset="0"/>
            </a:endParaRPr>
          </a:p>
        </p:txBody>
      </p:sp>
      <p:sp>
        <p:nvSpPr>
          <p:cNvPr id="2" name="TextBox 1"/>
          <p:cNvSpPr txBox="1"/>
          <p:nvPr/>
        </p:nvSpPr>
        <p:spPr>
          <a:xfrm>
            <a:off x="2438400" y="76200"/>
            <a:ext cx="4176143" cy="1169551"/>
          </a:xfrm>
          <a:prstGeom prst="rect">
            <a:avLst/>
          </a:prstGeom>
          <a:noFill/>
        </p:spPr>
        <p:txBody>
          <a:bodyPr wrap="none" rtlCol="0">
            <a:spAutoFit/>
          </a:bodyPr>
          <a:lstStyle/>
          <a:p>
            <a:pPr lvl="0">
              <a:buFont typeface="Arial" pitchFamily="34" charset="0"/>
              <a:buChar char="•"/>
            </a:pPr>
            <a:r>
              <a:rPr lang="en-US" sz="1400" dirty="0" smtClean="0">
                <a:solidFill>
                  <a:schemeClr val="bg1"/>
                </a:solidFill>
                <a:latin typeface="Berlin Sans FB" pitchFamily="34" charset="0"/>
              </a:rPr>
              <a:t>  </a:t>
            </a:r>
            <a:r>
              <a:rPr lang="en-US" sz="1400" dirty="0" smtClean="0">
                <a:latin typeface="Berlin Sans FB" pitchFamily="34" charset="0"/>
              </a:rPr>
              <a:t>Inform Committee about District Needs</a:t>
            </a:r>
          </a:p>
          <a:p>
            <a:pPr lvl="0">
              <a:buFont typeface="Arial" pitchFamily="34" charset="0"/>
              <a:buChar char="•"/>
            </a:pPr>
            <a:r>
              <a:rPr lang="en-US" sz="1400" dirty="0" smtClean="0">
                <a:latin typeface="Berlin Sans FB" pitchFamily="34" charset="0"/>
              </a:rPr>
              <a:t>  Monitor District’s IoP and Dashboard</a:t>
            </a:r>
          </a:p>
          <a:p>
            <a:pPr lvl="0">
              <a:buFont typeface="Arial" pitchFamily="34" charset="0"/>
              <a:buChar char="•"/>
            </a:pPr>
            <a:r>
              <a:rPr lang="en-US" sz="1400" dirty="0" smtClean="0">
                <a:latin typeface="Berlin Sans FB" pitchFamily="34" charset="0"/>
              </a:rPr>
              <a:t>  Serve as a Voice for the Campuses</a:t>
            </a:r>
          </a:p>
          <a:p>
            <a:pPr lvl="0">
              <a:buFont typeface="Arial" pitchFamily="34" charset="0"/>
              <a:buChar char="•"/>
            </a:pPr>
            <a:r>
              <a:rPr lang="en-US" sz="1400" dirty="0" smtClean="0">
                <a:latin typeface="Berlin Sans FB" pitchFamily="34" charset="0"/>
              </a:rPr>
              <a:t>  Accountable for distributing information to Campus</a:t>
            </a:r>
          </a:p>
          <a:p>
            <a:pPr lvl="0">
              <a:buFont typeface="Arial" pitchFamily="34" charset="0"/>
              <a:buChar char="•"/>
            </a:pPr>
            <a:r>
              <a:rPr lang="en-US" sz="1400" dirty="0" smtClean="0">
                <a:latin typeface="Berlin Sans FB" pitchFamily="34" charset="0"/>
              </a:rPr>
              <a:t>  Attend required Coaching Sessions</a:t>
            </a:r>
            <a:endParaRPr lang="en-US" sz="1400" dirty="0">
              <a:latin typeface="Berlin Sans FB"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12934527"/>
              </p:ext>
            </p:extLst>
          </p:nvPr>
        </p:nvGraphicFramePr>
        <p:xfrm>
          <a:off x="914400" y="1524000"/>
          <a:ext cx="7467600" cy="2773679"/>
        </p:xfrm>
        <a:graphic>
          <a:graphicData uri="http://schemas.openxmlformats.org/drawingml/2006/table">
            <a:tbl>
              <a:tblPr/>
              <a:tblGrid>
                <a:gridCol w="1493364"/>
                <a:gridCol w="1493364"/>
                <a:gridCol w="1493364"/>
                <a:gridCol w="1493364"/>
                <a:gridCol w="1494144"/>
              </a:tblGrid>
              <a:tr h="0">
                <a:tc>
                  <a:txBody>
                    <a:bodyPr/>
                    <a:lstStyle/>
                    <a:p>
                      <a:pPr marL="0" marR="0" algn="ctr">
                        <a:spcBef>
                          <a:spcPts val="0"/>
                        </a:spcBef>
                        <a:spcAft>
                          <a:spcPts val="0"/>
                        </a:spcAft>
                      </a:pPr>
                      <a:r>
                        <a:rPr lang="en-US" sz="1400" dirty="0">
                          <a:solidFill>
                            <a:schemeClr val="tx1"/>
                          </a:solidFill>
                          <a:latin typeface="Berlin Sans FB" pitchFamily="34" charset="0"/>
                          <a:ea typeface="Calibri"/>
                          <a:cs typeface="Times New Roman"/>
                        </a:rPr>
                        <a:t>Central Office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dirty="0">
                          <a:solidFill>
                            <a:schemeClr val="tx1"/>
                          </a:solidFill>
                          <a:latin typeface="Berlin Sans FB" pitchFamily="34" charset="0"/>
                          <a:ea typeface="Calibri"/>
                          <a:cs typeface="Times New Roman"/>
                        </a:rPr>
                        <a:t>High School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dirty="0">
                          <a:solidFill>
                            <a:schemeClr val="tx1"/>
                          </a:solidFill>
                          <a:latin typeface="Berlin Sans FB" pitchFamily="34" charset="0"/>
                          <a:ea typeface="Calibri"/>
                          <a:cs typeface="Times New Roman"/>
                        </a:rPr>
                        <a:t>Junior High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dirty="0">
                          <a:solidFill>
                            <a:schemeClr val="tx1"/>
                          </a:solidFill>
                          <a:latin typeface="Berlin Sans FB" pitchFamily="34" charset="0"/>
                          <a:ea typeface="Calibri"/>
                          <a:cs typeface="Times New Roman"/>
                        </a:rPr>
                        <a:t>Intermediate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dirty="0">
                          <a:solidFill>
                            <a:schemeClr val="tx1"/>
                          </a:solidFill>
                          <a:latin typeface="Berlin Sans FB" pitchFamily="34" charset="0"/>
                          <a:ea typeface="Calibri"/>
                          <a:cs typeface="Times New Roman"/>
                        </a:rPr>
                        <a:t>Elementary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0">
                <a:tc>
                  <a:txBody>
                    <a:bodyPr/>
                    <a:lstStyle/>
                    <a:p>
                      <a:pPr marL="0" marR="0">
                        <a:spcBef>
                          <a:spcPts val="0"/>
                        </a:spcBef>
                        <a:spcAft>
                          <a:spcPts val="0"/>
                        </a:spcAft>
                      </a:pPr>
                      <a:r>
                        <a:rPr lang="en-US" sz="1200" dirty="0">
                          <a:solidFill>
                            <a:schemeClr val="tx1"/>
                          </a:solidFill>
                          <a:latin typeface="Berlin Sans FB" pitchFamily="34" charset="0"/>
                          <a:ea typeface="Calibri"/>
                          <a:cs typeface="Times New Roman"/>
                        </a:rPr>
                        <a:t>Rick Albritton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smtClean="0">
                          <a:solidFill>
                            <a:schemeClr val="tx1"/>
                          </a:solidFill>
                          <a:latin typeface="Berlin Sans FB" pitchFamily="34" charset="0"/>
                          <a:ea typeface="Calibri"/>
                          <a:cs typeface="Times New Roman"/>
                        </a:rPr>
                        <a:t>Brian</a:t>
                      </a:r>
                      <a:r>
                        <a:rPr lang="en-US" sz="1200" baseline="0" dirty="0" smtClean="0">
                          <a:solidFill>
                            <a:schemeClr val="tx1"/>
                          </a:solidFill>
                          <a:latin typeface="Berlin Sans FB" pitchFamily="34" charset="0"/>
                          <a:ea typeface="Calibri"/>
                          <a:cs typeface="Times New Roman"/>
                        </a:rPr>
                        <a:t> Bowman</a:t>
                      </a: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smtClean="0">
                          <a:solidFill>
                            <a:schemeClr val="tx1"/>
                          </a:solidFill>
                          <a:latin typeface="Berlin Sans FB" pitchFamily="34" charset="0"/>
                          <a:ea typeface="Calibri"/>
                          <a:cs typeface="Times New Roman"/>
                        </a:rPr>
                        <a:t>Bill</a:t>
                      </a:r>
                      <a:r>
                        <a:rPr lang="en-US" sz="1200" baseline="0" dirty="0" smtClean="0">
                          <a:solidFill>
                            <a:schemeClr val="tx1"/>
                          </a:solidFill>
                          <a:latin typeface="Berlin Sans FB" pitchFamily="34" charset="0"/>
                          <a:ea typeface="Calibri"/>
                          <a:cs typeface="Times New Roman"/>
                        </a:rPr>
                        <a:t> Bradshaw</a:t>
                      </a: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smtClean="0">
                          <a:solidFill>
                            <a:schemeClr val="tx1"/>
                          </a:solidFill>
                          <a:latin typeface="Berlin Sans FB" pitchFamily="34" charset="0"/>
                          <a:ea typeface="Calibri"/>
                          <a:cs typeface="Times New Roman"/>
                        </a:rPr>
                        <a:t>Kim</a:t>
                      </a:r>
                      <a:r>
                        <a:rPr lang="en-US" sz="1200" baseline="0" dirty="0" smtClean="0">
                          <a:solidFill>
                            <a:schemeClr val="tx1"/>
                          </a:solidFill>
                          <a:latin typeface="Berlin Sans FB" pitchFamily="34" charset="0"/>
                          <a:ea typeface="Calibri"/>
                          <a:cs typeface="Times New Roman"/>
                        </a:rPr>
                        <a:t> Kemp</a:t>
                      </a: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latin typeface="Berlin Sans FB" pitchFamily="34" charset="0"/>
                          <a:ea typeface="Calibri"/>
                          <a:cs typeface="Times New Roman"/>
                        </a:rPr>
                        <a:t>Kim </a:t>
                      </a:r>
                      <a:r>
                        <a:rPr lang="en-US" sz="1200" dirty="0" err="1">
                          <a:solidFill>
                            <a:schemeClr val="tx1"/>
                          </a:solidFill>
                          <a:latin typeface="Berlin Sans FB" pitchFamily="34" charset="0"/>
                          <a:ea typeface="Calibri"/>
                          <a:cs typeface="Times New Roman"/>
                        </a:rPr>
                        <a:t>Banuelos</a:t>
                      </a: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0">
                <a:tc>
                  <a:txBody>
                    <a:bodyPr/>
                    <a:lstStyle/>
                    <a:p>
                      <a:pPr marL="0" marR="0">
                        <a:spcBef>
                          <a:spcPts val="0"/>
                        </a:spcBef>
                        <a:spcAft>
                          <a:spcPts val="0"/>
                        </a:spcAft>
                      </a:pPr>
                      <a:r>
                        <a:rPr lang="en-US" sz="1200" dirty="0">
                          <a:solidFill>
                            <a:schemeClr val="tx1"/>
                          </a:solidFill>
                          <a:latin typeface="Berlin Sans FB" pitchFamily="34" charset="0"/>
                          <a:ea typeface="Calibri"/>
                          <a:cs typeface="Times New Roman"/>
                        </a:rPr>
                        <a:t>Sigrid Yates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err="1">
                          <a:solidFill>
                            <a:schemeClr val="tx1"/>
                          </a:solidFill>
                          <a:latin typeface="Berlin Sans FB" pitchFamily="34" charset="0"/>
                          <a:ea typeface="Calibri"/>
                          <a:cs typeface="Times New Roman"/>
                        </a:rPr>
                        <a:t>AnJohnna</a:t>
                      </a:r>
                      <a:r>
                        <a:rPr lang="en-US" sz="1200" dirty="0">
                          <a:solidFill>
                            <a:schemeClr val="tx1"/>
                          </a:solidFill>
                          <a:latin typeface="Berlin Sans FB" pitchFamily="34" charset="0"/>
                          <a:ea typeface="Calibri"/>
                          <a:cs typeface="Times New Roman"/>
                        </a:rPr>
                        <a:t> Canady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latin typeface="Berlin Sans FB" pitchFamily="34" charset="0"/>
                          <a:ea typeface="Calibri"/>
                          <a:cs typeface="Times New Roman"/>
                        </a:rPr>
                        <a:t>Wendi Jordan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smtClean="0">
                          <a:solidFill>
                            <a:schemeClr val="tx1"/>
                          </a:solidFill>
                          <a:latin typeface="Berlin Sans FB" pitchFamily="34" charset="0"/>
                          <a:ea typeface="Calibri"/>
                          <a:cs typeface="Times New Roman"/>
                        </a:rPr>
                        <a:t>Lisa</a:t>
                      </a:r>
                      <a:r>
                        <a:rPr lang="en-US" sz="1200" baseline="0" dirty="0" smtClean="0">
                          <a:solidFill>
                            <a:schemeClr val="tx1"/>
                          </a:solidFill>
                          <a:latin typeface="Berlin Sans FB" pitchFamily="34" charset="0"/>
                          <a:ea typeface="Calibri"/>
                          <a:cs typeface="Times New Roman"/>
                        </a:rPr>
                        <a:t> </a:t>
                      </a:r>
                      <a:r>
                        <a:rPr lang="en-US" sz="1200" baseline="0" dirty="0" err="1" smtClean="0">
                          <a:solidFill>
                            <a:schemeClr val="tx1"/>
                          </a:solidFill>
                          <a:latin typeface="Berlin Sans FB" pitchFamily="34" charset="0"/>
                          <a:ea typeface="Calibri"/>
                          <a:cs typeface="Times New Roman"/>
                        </a:rPr>
                        <a:t>Killebrew</a:t>
                      </a: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smtClean="0">
                          <a:solidFill>
                            <a:schemeClr val="tx1"/>
                          </a:solidFill>
                          <a:latin typeface="Berlin Sans FB" pitchFamily="34" charset="0"/>
                          <a:ea typeface="Calibri"/>
                          <a:cs typeface="Times New Roman"/>
                        </a:rPr>
                        <a:t>Teri</a:t>
                      </a:r>
                      <a:r>
                        <a:rPr lang="en-US" sz="1200" baseline="0" dirty="0" smtClean="0">
                          <a:solidFill>
                            <a:schemeClr val="tx1"/>
                          </a:solidFill>
                          <a:latin typeface="Berlin Sans FB" pitchFamily="34" charset="0"/>
                          <a:ea typeface="Calibri"/>
                          <a:cs typeface="Times New Roman"/>
                        </a:rPr>
                        <a:t> Lawson</a:t>
                      </a: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0">
                <a:tc>
                  <a:txBody>
                    <a:bodyPr/>
                    <a:lstStyle/>
                    <a:p>
                      <a:pPr marL="0" marR="0">
                        <a:spcBef>
                          <a:spcPts val="0"/>
                        </a:spcBef>
                        <a:spcAft>
                          <a:spcPts val="0"/>
                        </a:spcAft>
                      </a:pPr>
                      <a:r>
                        <a:rPr lang="en-US" sz="1200" dirty="0">
                          <a:solidFill>
                            <a:schemeClr val="tx1"/>
                          </a:solidFill>
                          <a:latin typeface="Berlin Sans FB" pitchFamily="34" charset="0"/>
                          <a:ea typeface="Calibri"/>
                          <a:cs typeface="Times New Roman"/>
                        </a:rPr>
                        <a:t>Debra Holder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latin typeface="Berlin Sans FB" pitchFamily="34" charset="0"/>
                          <a:ea typeface="Calibri"/>
                          <a:cs typeface="Times New Roman"/>
                        </a:rPr>
                        <a:t>Jeff Hamilton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smtClean="0">
                          <a:solidFill>
                            <a:schemeClr val="tx1"/>
                          </a:solidFill>
                          <a:latin typeface="Berlin Sans FB" pitchFamily="34" charset="0"/>
                          <a:ea typeface="Calibri"/>
                          <a:cs typeface="Times New Roman"/>
                        </a:rPr>
                        <a:t>Felisha</a:t>
                      </a:r>
                      <a:r>
                        <a:rPr lang="en-US" sz="1200" baseline="0" dirty="0" smtClean="0">
                          <a:solidFill>
                            <a:schemeClr val="tx1"/>
                          </a:solidFill>
                          <a:latin typeface="Berlin Sans FB" pitchFamily="34" charset="0"/>
                          <a:ea typeface="Calibri"/>
                          <a:cs typeface="Times New Roman"/>
                        </a:rPr>
                        <a:t> Wilson</a:t>
                      </a: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smtClean="0">
                          <a:solidFill>
                            <a:schemeClr val="tx1"/>
                          </a:solidFill>
                          <a:latin typeface="Berlin Sans FB" pitchFamily="34" charset="0"/>
                          <a:ea typeface="Calibri"/>
                          <a:cs typeface="Times New Roman"/>
                        </a:rPr>
                        <a:t>Sandra</a:t>
                      </a:r>
                      <a:r>
                        <a:rPr lang="en-US" sz="1200" baseline="0" dirty="0" smtClean="0">
                          <a:solidFill>
                            <a:schemeClr val="tx1"/>
                          </a:solidFill>
                          <a:latin typeface="Berlin Sans FB" pitchFamily="34" charset="0"/>
                          <a:ea typeface="Calibri"/>
                          <a:cs typeface="Times New Roman"/>
                        </a:rPr>
                        <a:t> </a:t>
                      </a:r>
                      <a:r>
                        <a:rPr lang="en-US" sz="1200" baseline="0" dirty="0" err="1" smtClean="0">
                          <a:solidFill>
                            <a:schemeClr val="tx1"/>
                          </a:solidFill>
                          <a:latin typeface="Berlin Sans FB" pitchFamily="34" charset="0"/>
                          <a:ea typeface="Calibri"/>
                          <a:cs typeface="Times New Roman"/>
                        </a:rPr>
                        <a:t>Southwell</a:t>
                      </a: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latin typeface="Berlin Sans FB" pitchFamily="34" charset="0"/>
                          <a:ea typeface="Calibri"/>
                          <a:cs typeface="Times New Roman"/>
                        </a:rPr>
                        <a:t>Adra Barnes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0">
                <a:tc>
                  <a:txBody>
                    <a:bodyPr/>
                    <a:lstStyle/>
                    <a:p>
                      <a:pPr marL="0" marR="0">
                        <a:spcBef>
                          <a:spcPts val="0"/>
                        </a:spcBef>
                        <a:spcAft>
                          <a:spcPts val="0"/>
                        </a:spcAft>
                      </a:pPr>
                      <a:r>
                        <a:rPr lang="en-US" sz="1200" dirty="0" smtClean="0">
                          <a:solidFill>
                            <a:schemeClr val="tx1"/>
                          </a:solidFill>
                          <a:latin typeface="Berlin Sans FB" pitchFamily="34" charset="0"/>
                          <a:ea typeface="Calibri"/>
                          <a:cs typeface="Times New Roman"/>
                        </a:rPr>
                        <a:t>Greg</a:t>
                      </a:r>
                      <a:r>
                        <a:rPr lang="en-US" sz="1200" baseline="0" dirty="0" smtClean="0">
                          <a:solidFill>
                            <a:schemeClr val="tx1"/>
                          </a:solidFill>
                          <a:latin typeface="Berlin Sans FB" pitchFamily="34" charset="0"/>
                          <a:ea typeface="Calibri"/>
                          <a:cs typeface="Times New Roman"/>
                        </a:rPr>
                        <a:t> Watson</a:t>
                      </a: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latin typeface="Berlin Sans FB" pitchFamily="34" charset="0"/>
                          <a:ea typeface="Calibri"/>
                          <a:cs typeface="Times New Roman"/>
                        </a:rPr>
                        <a:t>Paulette Aguilar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err="1" smtClean="0">
                          <a:solidFill>
                            <a:schemeClr val="tx1"/>
                          </a:solidFill>
                          <a:latin typeface="Berlin Sans FB" pitchFamily="34" charset="0"/>
                          <a:ea typeface="Calibri"/>
                          <a:cs typeface="Times New Roman"/>
                        </a:rPr>
                        <a:t>Abrahim</a:t>
                      </a:r>
                      <a:r>
                        <a:rPr lang="en-US" sz="1200" baseline="0" dirty="0" smtClean="0">
                          <a:solidFill>
                            <a:schemeClr val="tx1"/>
                          </a:solidFill>
                          <a:latin typeface="Berlin Sans FB" pitchFamily="34" charset="0"/>
                          <a:ea typeface="Calibri"/>
                          <a:cs typeface="Times New Roman"/>
                        </a:rPr>
                        <a:t> </a:t>
                      </a:r>
                      <a:r>
                        <a:rPr lang="en-US" sz="1200" baseline="0" dirty="0" err="1" smtClean="0">
                          <a:solidFill>
                            <a:schemeClr val="tx1"/>
                          </a:solidFill>
                          <a:latin typeface="Berlin Sans FB" pitchFamily="34" charset="0"/>
                          <a:ea typeface="Calibri"/>
                          <a:cs typeface="Times New Roman"/>
                        </a:rPr>
                        <a:t>Zebaneh</a:t>
                      </a: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err="1" smtClean="0">
                          <a:solidFill>
                            <a:schemeClr val="tx1"/>
                          </a:solidFill>
                          <a:latin typeface="Berlin Sans FB" pitchFamily="34" charset="0"/>
                          <a:ea typeface="Calibri"/>
                          <a:cs typeface="Times New Roman"/>
                        </a:rPr>
                        <a:t>Alyse</a:t>
                      </a:r>
                      <a:r>
                        <a:rPr lang="en-US" sz="1200" dirty="0" smtClean="0">
                          <a:solidFill>
                            <a:schemeClr val="tx1"/>
                          </a:solidFill>
                          <a:latin typeface="Berlin Sans FB" pitchFamily="34" charset="0"/>
                          <a:ea typeface="Calibri"/>
                          <a:cs typeface="Times New Roman"/>
                        </a:rPr>
                        <a:t> Bennett</a:t>
                      </a: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smtClean="0">
                          <a:solidFill>
                            <a:schemeClr val="tx1"/>
                          </a:solidFill>
                          <a:latin typeface="Berlin Sans FB" pitchFamily="34" charset="0"/>
                          <a:ea typeface="Calibri"/>
                          <a:cs typeface="Times New Roman"/>
                        </a:rPr>
                        <a:t>Brandon</a:t>
                      </a:r>
                      <a:r>
                        <a:rPr lang="en-US" sz="1200" baseline="0" dirty="0" smtClean="0">
                          <a:solidFill>
                            <a:schemeClr val="tx1"/>
                          </a:solidFill>
                          <a:latin typeface="Berlin Sans FB" pitchFamily="34" charset="0"/>
                          <a:ea typeface="Calibri"/>
                          <a:cs typeface="Times New Roman"/>
                        </a:rPr>
                        <a:t> Thurston</a:t>
                      </a: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0">
                <a:tc>
                  <a:txBody>
                    <a:bodyPr/>
                    <a:lstStyle/>
                    <a:p>
                      <a:pPr marL="0" marR="0">
                        <a:spcBef>
                          <a:spcPts val="0"/>
                        </a:spcBef>
                        <a:spcAft>
                          <a:spcPts val="0"/>
                        </a:spcAft>
                      </a:pPr>
                      <a:r>
                        <a:rPr lang="en-US" sz="1200" dirty="0" smtClean="0">
                          <a:solidFill>
                            <a:schemeClr val="tx1"/>
                          </a:solidFill>
                          <a:latin typeface="Berlin Sans FB" pitchFamily="34" charset="0"/>
                          <a:ea typeface="Calibri"/>
                          <a:cs typeface="Times New Roman"/>
                        </a:rPr>
                        <a:t>Dawn</a:t>
                      </a:r>
                      <a:r>
                        <a:rPr lang="en-US" sz="1200" baseline="0" dirty="0" smtClean="0">
                          <a:solidFill>
                            <a:schemeClr val="tx1"/>
                          </a:solidFill>
                          <a:latin typeface="Berlin Sans FB" pitchFamily="34" charset="0"/>
                          <a:ea typeface="Calibri"/>
                          <a:cs typeface="Times New Roman"/>
                        </a:rPr>
                        <a:t> Harris</a:t>
                      </a: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smtClean="0">
                          <a:solidFill>
                            <a:schemeClr val="tx1"/>
                          </a:solidFill>
                          <a:latin typeface="Berlin Sans FB" pitchFamily="34" charset="0"/>
                          <a:ea typeface="Calibri"/>
                          <a:cs typeface="Times New Roman"/>
                        </a:rPr>
                        <a:t>Karen</a:t>
                      </a:r>
                      <a:r>
                        <a:rPr lang="en-US" sz="1200" baseline="0" dirty="0" smtClean="0">
                          <a:solidFill>
                            <a:schemeClr val="tx1"/>
                          </a:solidFill>
                          <a:latin typeface="Berlin Sans FB" pitchFamily="34" charset="0"/>
                          <a:ea typeface="Calibri"/>
                          <a:cs typeface="Times New Roman"/>
                        </a:rPr>
                        <a:t> Ender</a:t>
                      </a: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smtClean="0">
                          <a:solidFill>
                            <a:schemeClr val="tx1"/>
                          </a:solidFill>
                          <a:latin typeface="Berlin Sans FB" pitchFamily="34" charset="0"/>
                          <a:ea typeface="Calibri"/>
                          <a:cs typeface="Times New Roman"/>
                        </a:rPr>
                        <a:t>Gregory</a:t>
                      </a:r>
                      <a:r>
                        <a:rPr lang="en-US" sz="1200" baseline="0" dirty="0" smtClean="0">
                          <a:solidFill>
                            <a:schemeClr val="tx1"/>
                          </a:solidFill>
                          <a:latin typeface="Berlin Sans FB" pitchFamily="34" charset="0"/>
                          <a:ea typeface="Calibri"/>
                          <a:cs typeface="Times New Roman"/>
                        </a:rPr>
                        <a:t> Harrison</a:t>
                      </a: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latin typeface="Berlin Sans FB" pitchFamily="34" charset="0"/>
                          <a:ea typeface="Calibri"/>
                          <a:cs typeface="Times New Roman"/>
                        </a:rPr>
                        <a:t>Rachael Green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latin typeface="Berlin Sans FB" pitchFamily="34" charset="0"/>
                          <a:ea typeface="Calibri"/>
                          <a:cs typeface="Times New Roman"/>
                        </a:rPr>
                        <a:t>Sandra Gonzales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0">
                <a:tc>
                  <a:txBody>
                    <a:bodyPr/>
                    <a:lstStyle/>
                    <a:p>
                      <a:pPr marL="0" marR="0">
                        <a:spcBef>
                          <a:spcPts val="0"/>
                        </a:spcBef>
                        <a:spcAft>
                          <a:spcPts val="0"/>
                        </a:spcAft>
                      </a:pPr>
                      <a:r>
                        <a:rPr lang="en-US" sz="1200" dirty="0" smtClean="0">
                          <a:solidFill>
                            <a:schemeClr val="tx1"/>
                          </a:solidFill>
                          <a:latin typeface="Berlin Sans FB" pitchFamily="34" charset="0"/>
                          <a:ea typeface="Calibri"/>
                          <a:cs typeface="Times New Roman"/>
                        </a:rPr>
                        <a:t>Bobby</a:t>
                      </a:r>
                      <a:r>
                        <a:rPr lang="en-US" sz="1200" baseline="0" dirty="0" smtClean="0">
                          <a:solidFill>
                            <a:schemeClr val="tx1"/>
                          </a:solidFill>
                          <a:latin typeface="Berlin Sans FB" pitchFamily="34" charset="0"/>
                          <a:ea typeface="Calibri"/>
                          <a:cs typeface="Times New Roman"/>
                        </a:rPr>
                        <a:t> Rice</a:t>
                      </a: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smtClean="0">
                          <a:solidFill>
                            <a:schemeClr val="tx1"/>
                          </a:solidFill>
                          <a:latin typeface="Berlin Sans FB" pitchFamily="34" charset="0"/>
                          <a:ea typeface="Calibri"/>
                          <a:cs typeface="Times New Roman"/>
                        </a:rPr>
                        <a:t>Trish</a:t>
                      </a:r>
                      <a:r>
                        <a:rPr lang="en-US" sz="1200" baseline="0" dirty="0" smtClean="0">
                          <a:solidFill>
                            <a:schemeClr val="tx1"/>
                          </a:solidFill>
                          <a:latin typeface="Berlin Sans FB" pitchFamily="34" charset="0"/>
                          <a:ea typeface="Calibri"/>
                          <a:cs typeface="Times New Roman"/>
                        </a:rPr>
                        <a:t> </a:t>
                      </a:r>
                      <a:r>
                        <a:rPr lang="en-US" sz="1200" baseline="0" dirty="0" err="1" smtClean="0">
                          <a:solidFill>
                            <a:schemeClr val="tx1"/>
                          </a:solidFill>
                          <a:latin typeface="Berlin Sans FB" pitchFamily="34" charset="0"/>
                          <a:ea typeface="Calibri"/>
                          <a:cs typeface="Times New Roman"/>
                        </a:rPr>
                        <a:t>Kaunitz</a:t>
                      </a: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smtClean="0">
                          <a:solidFill>
                            <a:schemeClr val="tx1"/>
                          </a:solidFill>
                          <a:latin typeface="Berlin Sans FB" pitchFamily="34" charset="0"/>
                          <a:ea typeface="Calibri"/>
                          <a:cs typeface="Times New Roman"/>
                        </a:rPr>
                        <a:t>Leah Pinto</a:t>
                      </a: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smtClean="0">
                          <a:solidFill>
                            <a:schemeClr val="tx1"/>
                          </a:solidFill>
                          <a:latin typeface="Berlin Sans FB" pitchFamily="34" charset="0"/>
                          <a:ea typeface="Calibri"/>
                          <a:cs typeface="Times New Roman"/>
                        </a:rPr>
                        <a:t>Meagan</a:t>
                      </a:r>
                      <a:r>
                        <a:rPr lang="en-US" sz="1200" baseline="0" dirty="0" smtClean="0">
                          <a:solidFill>
                            <a:schemeClr val="tx1"/>
                          </a:solidFill>
                          <a:latin typeface="Berlin Sans FB" pitchFamily="34" charset="0"/>
                          <a:ea typeface="Calibri"/>
                          <a:cs typeface="Times New Roman"/>
                        </a:rPr>
                        <a:t> </a:t>
                      </a:r>
                      <a:r>
                        <a:rPr lang="en-US" sz="1200" baseline="0" dirty="0" err="1" smtClean="0">
                          <a:solidFill>
                            <a:schemeClr val="tx1"/>
                          </a:solidFill>
                          <a:latin typeface="Berlin Sans FB" pitchFamily="34" charset="0"/>
                          <a:ea typeface="Calibri"/>
                          <a:cs typeface="Times New Roman"/>
                        </a:rPr>
                        <a:t>Tevebaugh</a:t>
                      </a: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latin typeface="Berlin Sans FB" pitchFamily="34" charset="0"/>
                          <a:ea typeface="Calibri"/>
                          <a:cs typeface="Times New Roman"/>
                        </a:rPr>
                        <a:t>Angela Ross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0">
                <a:tc>
                  <a:txBody>
                    <a:bodyPr/>
                    <a:lstStyle/>
                    <a:p>
                      <a:pPr marL="0" marR="0">
                        <a:spcBef>
                          <a:spcPts val="0"/>
                        </a:spcBef>
                        <a:spcAft>
                          <a:spcPts val="0"/>
                        </a:spcAft>
                      </a:pPr>
                      <a:r>
                        <a:rPr lang="en-US" sz="1200" dirty="0" smtClean="0">
                          <a:solidFill>
                            <a:schemeClr val="tx1"/>
                          </a:solidFill>
                          <a:latin typeface="Berlin Sans FB" pitchFamily="34" charset="0"/>
                          <a:ea typeface="Calibri"/>
                          <a:cs typeface="Times New Roman"/>
                        </a:rPr>
                        <a:t>Buffy</a:t>
                      </a:r>
                      <a:r>
                        <a:rPr lang="en-US" sz="1200" baseline="0" dirty="0" smtClean="0">
                          <a:solidFill>
                            <a:schemeClr val="tx1"/>
                          </a:solidFill>
                          <a:latin typeface="Berlin Sans FB" pitchFamily="34" charset="0"/>
                          <a:ea typeface="Calibri"/>
                          <a:cs typeface="Times New Roman"/>
                        </a:rPr>
                        <a:t> Massey</a:t>
                      </a: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smtClean="0">
                          <a:solidFill>
                            <a:schemeClr val="tx1"/>
                          </a:solidFill>
                          <a:latin typeface="Berlin Sans FB" pitchFamily="34" charset="0"/>
                          <a:ea typeface="Calibri"/>
                          <a:cs typeface="Times New Roman"/>
                        </a:rPr>
                        <a:t>Erin Knabenshue</a:t>
                      </a: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latin typeface="Berlin Sans FB" pitchFamily="34" charset="0"/>
                          <a:ea typeface="Calibri"/>
                          <a:cs typeface="Times New Roman"/>
                        </a:rPr>
                        <a:t>Lisa Smith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latin typeface="Berlin Sans FB" pitchFamily="34" charset="0"/>
                          <a:ea typeface="Calibri"/>
                          <a:cs typeface="Times New Roman"/>
                        </a:rPr>
                        <a:t>Laura </a:t>
                      </a:r>
                      <a:r>
                        <a:rPr lang="en-US" sz="1200" dirty="0" err="1">
                          <a:solidFill>
                            <a:schemeClr val="tx1"/>
                          </a:solidFill>
                          <a:latin typeface="Berlin Sans FB" pitchFamily="34" charset="0"/>
                          <a:ea typeface="Calibri"/>
                          <a:cs typeface="Times New Roman"/>
                        </a:rPr>
                        <a:t>Harke</a:t>
                      </a: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smtClean="0">
                          <a:solidFill>
                            <a:schemeClr val="tx1"/>
                          </a:solidFill>
                          <a:latin typeface="Berlin Sans FB" pitchFamily="34" charset="0"/>
                          <a:ea typeface="Calibri"/>
                          <a:cs typeface="Times New Roman"/>
                        </a:rPr>
                        <a:t>Jasmine</a:t>
                      </a:r>
                      <a:r>
                        <a:rPr lang="en-US" sz="1200" baseline="0" dirty="0" smtClean="0">
                          <a:solidFill>
                            <a:schemeClr val="tx1"/>
                          </a:solidFill>
                          <a:latin typeface="Berlin Sans FB" pitchFamily="34" charset="0"/>
                          <a:ea typeface="Calibri"/>
                          <a:cs typeface="Times New Roman"/>
                        </a:rPr>
                        <a:t> Cunningham</a:t>
                      </a: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0">
                <a:tc>
                  <a:txBody>
                    <a:bodyPr/>
                    <a:lstStyle/>
                    <a:p>
                      <a:pPr marL="0" marR="0">
                        <a:spcBef>
                          <a:spcPts val="0"/>
                        </a:spcBef>
                        <a:spcAft>
                          <a:spcPts val="0"/>
                        </a:spcAft>
                      </a:pP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latin typeface="Berlin Sans FB" pitchFamily="34" charset="0"/>
                          <a:ea typeface="Calibri"/>
                          <a:cs typeface="Times New Roman"/>
                        </a:rPr>
                        <a:t>Angie Jones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latin typeface="Berlin Sans FB" pitchFamily="34" charset="0"/>
                          <a:ea typeface="Calibri"/>
                          <a:cs typeface="Times New Roman"/>
                        </a:rPr>
                        <a:t>Penny Wise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latin typeface="Berlin Sans FB" pitchFamily="34" charset="0"/>
                          <a:ea typeface="Calibri"/>
                          <a:cs typeface="Times New Roman"/>
                        </a:rPr>
                        <a:t>Diana McMahon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smtClean="0">
                          <a:solidFill>
                            <a:schemeClr val="tx1"/>
                          </a:solidFill>
                          <a:latin typeface="Berlin Sans FB" pitchFamily="34" charset="0"/>
                          <a:ea typeface="Calibri"/>
                          <a:cs typeface="Times New Roman"/>
                        </a:rPr>
                        <a:t>Melissa</a:t>
                      </a:r>
                      <a:r>
                        <a:rPr lang="en-US" sz="1200" baseline="0" dirty="0" smtClean="0">
                          <a:solidFill>
                            <a:schemeClr val="tx1"/>
                          </a:solidFill>
                          <a:latin typeface="Berlin Sans FB" pitchFamily="34" charset="0"/>
                          <a:ea typeface="Calibri"/>
                          <a:cs typeface="Times New Roman"/>
                        </a:rPr>
                        <a:t> </a:t>
                      </a:r>
                      <a:r>
                        <a:rPr lang="en-US" sz="1200" baseline="0" dirty="0" err="1" smtClean="0">
                          <a:solidFill>
                            <a:schemeClr val="tx1"/>
                          </a:solidFill>
                          <a:latin typeface="Berlin Sans FB" pitchFamily="34" charset="0"/>
                          <a:ea typeface="Calibri"/>
                          <a:cs typeface="Times New Roman"/>
                        </a:rPr>
                        <a:t>Troell</a:t>
                      </a: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0">
                <a:tc>
                  <a:txBody>
                    <a:bodyPr/>
                    <a:lstStyle/>
                    <a:p>
                      <a:pPr marL="0" marR="0">
                        <a:spcBef>
                          <a:spcPts val="0"/>
                        </a:spcBef>
                        <a:spcAft>
                          <a:spcPts val="0"/>
                        </a:spcAft>
                      </a:pP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latin typeface="Berlin Sans FB" pitchFamily="34" charset="0"/>
                          <a:ea typeface="Calibri"/>
                          <a:cs typeface="Times New Roman"/>
                        </a:rPr>
                        <a:t>Mary Jane Ham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latin typeface="Berlin Sans FB" pitchFamily="34" charset="0"/>
                          <a:ea typeface="Calibri"/>
                          <a:cs typeface="Times New Roman"/>
                        </a:rPr>
                        <a:t>Sheila Johnson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latin typeface="Berlin Sans FB" pitchFamily="34" charset="0"/>
                          <a:ea typeface="Calibri"/>
                          <a:cs typeface="Times New Roman"/>
                        </a:rPr>
                        <a:t>Roz Perry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smtClean="0">
                          <a:solidFill>
                            <a:schemeClr val="tx1"/>
                          </a:solidFill>
                          <a:latin typeface="Berlin Sans FB" pitchFamily="34" charset="0"/>
                          <a:ea typeface="Calibri"/>
                          <a:cs typeface="Times New Roman"/>
                        </a:rPr>
                        <a:t>Sheila</a:t>
                      </a:r>
                      <a:r>
                        <a:rPr lang="en-US" sz="1200" baseline="0" dirty="0" smtClean="0">
                          <a:solidFill>
                            <a:schemeClr val="tx1"/>
                          </a:solidFill>
                          <a:latin typeface="Berlin Sans FB" pitchFamily="34" charset="0"/>
                          <a:ea typeface="Calibri"/>
                          <a:cs typeface="Times New Roman"/>
                        </a:rPr>
                        <a:t> Bishop</a:t>
                      </a: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152400">
                <a:tc>
                  <a:txBody>
                    <a:bodyPr/>
                    <a:lstStyle/>
                    <a:p>
                      <a:pPr marL="0" marR="0">
                        <a:spcBef>
                          <a:spcPts val="0"/>
                        </a:spcBef>
                        <a:spcAft>
                          <a:spcPts val="0"/>
                        </a:spcAft>
                      </a:pPr>
                      <a:endParaRPr lang="en-US" sz="120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latin typeface="Berlin Sans FB" pitchFamily="34" charset="0"/>
                          <a:ea typeface="Calibri"/>
                          <a:cs typeface="Times New Roman"/>
                        </a:rPr>
                        <a:t>Lisa Ray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latin typeface="Berlin Sans FB" pitchFamily="34" charset="0"/>
                          <a:ea typeface="Calibri"/>
                          <a:cs typeface="Times New Roman"/>
                        </a:rPr>
                        <a:t>Devon Bean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0">
                <a:tc>
                  <a:txBody>
                    <a:bodyPr/>
                    <a:lstStyle/>
                    <a:p>
                      <a:pPr marL="0" marR="0">
                        <a:spcBef>
                          <a:spcPts val="0"/>
                        </a:spcBef>
                        <a:spcAft>
                          <a:spcPts val="0"/>
                        </a:spcAft>
                      </a:pP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smtClean="0">
                          <a:solidFill>
                            <a:schemeClr val="tx1"/>
                          </a:solidFill>
                          <a:latin typeface="Berlin Sans FB" pitchFamily="34" charset="0"/>
                          <a:ea typeface="Calibri"/>
                          <a:cs typeface="Times New Roman"/>
                        </a:rPr>
                        <a:t>Donna Sue Perkins</a:t>
                      </a: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endParaRPr lang="en-US" sz="120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latin typeface="Berlin Sans FB" pitchFamily="34" charset="0"/>
                          <a:ea typeface="Calibri"/>
                          <a:cs typeface="Times New Roman"/>
                        </a:rPr>
                        <a:t>Diane Broadwell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0">
                <a:tc>
                  <a:txBody>
                    <a:bodyPr/>
                    <a:lstStyle/>
                    <a:p>
                      <a:pPr marL="0" marR="0">
                        <a:spcBef>
                          <a:spcPts val="0"/>
                        </a:spcBef>
                        <a:spcAft>
                          <a:spcPts val="0"/>
                        </a:spcAft>
                      </a:pP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endParaRPr lang="en-US" sz="120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latin typeface="Berlin Sans FB" pitchFamily="34" charset="0"/>
                          <a:ea typeface="Calibri"/>
                          <a:cs typeface="Times New Roman"/>
                        </a:rPr>
                        <a:t>Kate Collie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0">
                <a:tc>
                  <a:txBody>
                    <a:bodyPr/>
                    <a:lstStyle/>
                    <a:p>
                      <a:pPr marL="0" marR="0">
                        <a:spcBef>
                          <a:spcPts val="0"/>
                        </a:spcBef>
                        <a:spcAft>
                          <a:spcPts val="0"/>
                        </a:spcAft>
                      </a:pPr>
                      <a:endParaRPr lang="en-US" sz="120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endParaRPr lang="en-US" sz="120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endParaRPr lang="en-US" sz="120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endParaRPr lang="en-US" sz="120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latin typeface="Berlin Sans FB" pitchFamily="34" charset="0"/>
                          <a:ea typeface="Calibri"/>
                          <a:cs typeface="Times New Roman"/>
                        </a:rPr>
                        <a:t>Cecelia Boykins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0">
                <a:tc>
                  <a:txBody>
                    <a:bodyPr/>
                    <a:lstStyle/>
                    <a:p>
                      <a:pPr marL="0" marR="0">
                        <a:spcBef>
                          <a:spcPts val="0"/>
                        </a:spcBef>
                        <a:spcAft>
                          <a:spcPts val="0"/>
                        </a:spcAft>
                      </a:pPr>
                      <a:endParaRPr lang="en-US" sz="120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endParaRPr lang="en-US" sz="120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endParaRPr lang="en-US" sz="120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endParaRPr lang="en-US" sz="120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err="1">
                          <a:solidFill>
                            <a:schemeClr val="tx1"/>
                          </a:solidFill>
                          <a:latin typeface="Berlin Sans FB" pitchFamily="34" charset="0"/>
                          <a:ea typeface="Calibri"/>
                          <a:cs typeface="Times New Roman"/>
                        </a:rPr>
                        <a:t>Tamica</a:t>
                      </a:r>
                      <a:r>
                        <a:rPr lang="en-US" sz="1200" dirty="0">
                          <a:solidFill>
                            <a:schemeClr val="tx1"/>
                          </a:solidFill>
                          <a:latin typeface="Berlin Sans FB" pitchFamily="34" charset="0"/>
                          <a:ea typeface="Calibri"/>
                          <a:cs typeface="Times New Roman"/>
                        </a:rPr>
                        <a:t> </a:t>
                      </a:r>
                      <a:r>
                        <a:rPr lang="en-US" sz="1200" dirty="0" smtClean="0">
                          <a:solidFill>
                            <a:schemeClr val="tx1"/>
                          </a:solidFill>
                          <a:latin typeface="Berlin Sans FB" pitchFamily="34" charset="0"/>
                          <a:ea typeface="Calibri"/>
                          <a:cs typeface="Times New Roman"/>
                        </a:rPr>
                        <a:t>Hall</a:t>
                      </a:r>
                      <a:endParaRPr lang="en-US" sz="1200" dirty="0">
                        <a:solidFill>
                          <a:schemeClr val="tx1"/>
                        </a:solidFill>
                        <a:latin typeface="Berlin Sans FB"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
        <p:nvSpPr>
          <p:cNvPr id="6" name="Rectangle 5"/>
          <p:cNvSpPr/>
          <p:nvPr/>
        </p:nvSpPr>
        <p:spPr>
          <a:xfrm>
            <a:off x="914400" y="1524000"/>
            <a:ext cx="7467600" cy="2819400"/>
          </a:xfrm>
          <a:prstGeom prst="rect">
            <a:avLst/>
          </a:prstGeom>
          <a:noFill/>
          <a:ln>
            <a:solidFill>
              <a:srgbClr val="000000"/>
            </a:solidFill>
          </a:ln>
          <a:effectLst>
            <a:glow rad="101600">
              <a:schemeClr val="accent6">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962400" y="4495800"/>
            <a:ext cx="5104282" cy="2246769"/>
          </a:xfrm>
          <a:prstGeom prst="rect">
            <a:avLst/>
          </a:prstGeom>
          <a:solidFill>
            <a:schemeClr val="tx2"/>
          </a:solidFill>
          <a:ln w="57150">
            <a:solidFill>
              <a:schemeClr val="accent1"/>
            </a:solidFill>
          </a:ln>
        </p:spPr>
        <p:txBody>
          <a:bodyPr wrap="none" rtlCol="0">
            <a:spAutoFit/>
          </a:bodyPr>
          <a:lstStyle/>
          <a:p>
            <a:r>
              <a:rPr lang="en-US" sz="1400" b="1" dirty="0" smtClean="0">
                <a:solidFill>
                  <a:schemeClr val="bg1"/>
                </a:solidFill>
                <a:latin typeface="Berlin Sans FB" pitchFamily="34" charset="0"/>
              </a:rPr>
              <a:t>July 30 </a:t>
            </a:r>
            <a:r>
              <a:rPr lang="en-US" sz="1400" dirty="0" smtClean="0">
                <a:solidFill>
                  <a:schemeClr val="bg1"/>
                </a:solidFill>
                <a:latin typeface="Berlin Sans FB" pitchFamily="34" charset="0"/>
              </a:rPr>
              <a:t>– New Administrator training w/SMART Goal Framework</a:t>
            </a:r>
          </a:p>
          <a:p>
            <a:r>
              <a:rPr lang="en-US" sz="1400" dirty="0" smtClean="0">
                <a:solidFill>
                  <a:schemeClr val="bg1"/>
                </a:solidFill>
                <a:latin typeface="Berlin Sans FB" pitchFamily="34" charset="0"/>
              </a:rPr>
              <a:t>August 11 – Steering Committee Meeting – 12:30 – 3:30</a:t>
            </a:r>
          </a:p>
          <a:p>
            <a:r>
              <a:rPr lang="en-US" sz="1400" b="1" dirty="0" smtClean="0">
                <a:solidFill>
                  <a:schemeClr val="bg1"/>
                </a:solidFill>
                <a:latin typeface="Berlin Sans FB" pitchFamily="34" charset="0"/>
              </a:rPr>
              <a:t>November 3 </a:t>
            </a:r>
            <a:r>
              <a:rPr lang="en-US" sz="1400" dirty="0" smtClean="0">
                <a:solidFill>
                  <a:schemeClr val="bg1"/>
                </a:solidFill>
                <a:latin typeface="Berlin Sans FB" pitchFamily="34" charset="0"/>
              </a:rPr>
              <a:t>– Admin – Morning and Afternoon session</a:t>
            </a:r>
          </a:p>
          <a:p>
            <a:r>
              <a:rPr lang="en-US" sz="1400" dirty="0" smtClean="0">
                <a:solidFill>
                  <a:schemeClr val="bg1"/>
                </a:solidFill>
                <a:latin typeface="Berlin Sans FB" pitchFamily="34" charset="0"/>
              </a:rPr>
              <a:t>November 4 – Steering Committee Meeting – 2:00 – 5:00</a:t>
            </a:r>
          </a:p>
          <a:p>
            <a:r>
              <a:rPr lang="en-US" sz="1400" b="1" dirty="0" smtClean="0">
                <a:solidFill>
                  <a:schemeClr val="bg1"/>
                </a:solidFill>
                <a:latin typeface="Berlin Sans FB" pitchFamily="34" charset="0"/>
              </a:rPr>
              <a:t>January 20 </a:t>
            </a:r>
            <a:r>
              <a:rPr lang="en-US" sz="1400" dirty="0" smtClean="0">
                <a:solidFill>
                  <a:schemeClr val="bg1"/>
                </a:solidFill>
                <a:latin typeface="Berlin Sans FB" pitchFamily="34" charset="0"/>
              </a:rPr>
              <a:t>– Admin – Morning and Afternoon session</a:t>
            </a:r>
          </a:p>
          <a:p>
            <a:r>
              <a:rPr lang="en-US" sz="1400" dirty="0" smtClean="0">
                <a:solidFill>
                  <a:schemeClr val="bg1"/>
                </a:solidFill>
                <a:latin typeface="Berlin Sans FB" pitchFamily="34" charset="0"/>
              </a:rPr>
              <a:t>January 21 – Steering Committee Meeting – 1:30 – 4:00</a:t>
            </a:r>
          </a:p>
          <a:p>
            <a:r>
              <a:rPr lang="en-US" sz="1400" b="1" dirty="0" smtClean="0">
                <a:solidFill>
                  <a:schemeClr val="bg1"/>
                </a:solidFill>
                <a:latin typeface="Berlin Sans FB" pitchFamily="34" charset="0"/>
              </a:rPr>
              <a:t>March 15 </a:t>
            </a:r>
            <a:r>
              <a:rPr lang="en-US" sz="1400" dirty="0" smtClean="0">
                <a:solidFill>
                  <a:schemeClr val="bg1"/>
                </a:solidFill>
                <a:latin typeface="Berlin Sans FB" pitchFamily="34" charset="0"/>
              </a:rPr>
              <a:t>– Admin – Morning and Afternoon session</a:t>
            </a:r>
          </a:p>
          <a:p>
            <a:r>
              <a:rPr lang="en-US" sz="1400" dirty="0" smtClean="0">
                <a:solidFill>
                  <a:schemeClr val="bg1"/>
                </a:solidFill>
                <a:latin typeface="Berlin Sans FB" pitchFamily="34" charset="0"/>
              </a:rPr>
              <a:t>March 16 – Steering Committee – 2:00 – 5:00</a:t>
            </a:r>
          </a:p>
          <a:p>
            <a:r>
              <a:rPr lang="en-US" sz="1400" b="1" dirty="0" smtClean="0">
                <a:solidFill>
                  <a:schemeClr val="bg1"/>
                </a:solidFill>
                <a:latin typeface="Berlin Sans FB" pitchFamily="34" charset="0"/>
              </a:rPr>
              <a:t>May 17 </a:t>
            </a:r>
            <a:r>
              <a:rPr lang="en-US" sz="1400" dirty="0" smtClean="0">
                <a:solidFill>
                  <a:schemeClr val="bg1"/>
                </a:solidFill>
                <a:latin typeface="Berlin Sans FB" pitchFamily="34" charset="0"/>
              </a:rPr>
              <a:t>– Admin – Morning and Afternoon session</a:t>
            </a:r>
          </a:p>
          <a:p>
            <a:r>
              <a:rPr lang="en-US" sz="1400" dirty="0" smtClean="0">
                <a:solidFill>
                  <a:schemeClr val="bg1"/>
                </a:solidFill>
                <a:latin typeface="Berlin Sans FB" pitchFamily="34" charset="0"/>
              </a:rPr>
              <a:t>May 18 – Steering Committee – 2:00 – 5:00</a:t>
            </a:r>
            <a:endParaRPr lang="en-US" sz="1400" dirty="0">
              <a:solidFill>
                <a:schemeClr val="bg1"/>
              </a:solidFill>
              <a:latin typeface="Berlin Sans FB" pitchFamily="34" charset="0"/>
            </a:endParaRPr>
          </a:p>
        </p:txBody>
      </p:sp>
      <p:sp>
        <p:nvSpPr>
          <p:cNvPr id="9" name="Rectangle 8"/>
          <p:cNvSpPr/>
          <p:nvPr/>
        </p:nvSpPr>
        <p:spPr>
          <a:xfrm>
            <a:off x="304800" y="4598075"/>
            <a:ext cx="3429000" cy="2031325"/>
          </a:xfrm>
          <a:prstGeom prst="rect">
            <a:avLst/>
          </a:prstGeom>
          <a:solidFill>
            <a:srgbClr val="FF9900"/>
          </a:solidFill>
          <a:ln w="57150">
            <a:solidFill>
              <a:schemeClr val="tx2"/>
            </a:solidFill>
          </a:ln>
        </p:spPr>
        <p:txBody>
          <a:bodyPr wrap="square">
            <a:spAutoFit/>
          </a:bodyPr>
          <a:lstStyle/>
          <a:p>
            <a:r>
              <a:rPr lang="en-US" sz="1400" u="sng" dirty="0" smtClean="0">
                <a:solidFill>
                  <a:schemeClr val="bg1"/>
                </a:solidFill>
                <a:latin typeface="Berlin Sans FB" pitchFamily="34" charset="0"/>
              </a:rPr>
              <a:t>Steering Committee</a:t>
            </a:r>
            <a:r>
              <a:rPr lang="en-US" sz="1400" dirty="0" smtClean="0">
                <a:solidFill>
                  <a:schemeClr val="bg1"/>
                </a:solidFill>
                <a:latin typeface="Berlin Sans FB" pitchFamily="34" charset="0"/>
              </a:rPr>
              <a:t>: We wanted to include a broader depth of instructional staff plus APs.  The idea is to have one person designated as the campus contact for Buffy Massey and for the administrative staff to send one or two administrators to the steering committee meeting so that everyone has an opportunity to participate first hand.</a:t>
            </a:r>
            <a:endParaRPr lang="en-US" sz="1400" dirty="0">
              <a:solidFill>
                <a:schemeClr val="bg1"/>
              </a:solidFill>
              <a:latin typeface="Berlin Sans FB"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plus(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plus(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117396"/>
            <a:ext cx="9144000" cy="1107996"/>
          </a:xfrm>
          <a:prstGeom prst="rect">
            <a:avLst/>
          </a:prstGeom>
          <a:noFill/>
          <a:ln w="9525">
            <a:noFill/>
            <a:miter lim="800000"/>
            <a:headEnd/>
            <a:tailEnd/>
          </a:ln>
          <a:effectLst>
            <a:outerShdw dist="53882" dir="2700000" algn="ctr" rotWithShape="0">
              <a:srgbClr val="FF6600"/>
            </a:outerShdw>
          </a:effectLst>
        </p:spPr>
        <p:txBody>
          <a:bodyPr>
            <a:spAutoFit/>
          </a:bodyPr>
          <a:lstStyle/>
          <a:p>
            <a:pPr algn="ctr" fontAlgn="auto">
              <a:spcBef>
                <a:spcPts val="0"/>
              </a:spcBef>
              <a:spcAft>
                <a:spcPts val="0"/>
              </a:spcAft>
              <a:defRPr/>
            </a:pPr>
            <a:r>
              <a:rPr lang="en-US" sz="6600" b="1" i="1" dirty="0" smtClean="0">
                <a:ln>
                  <a:solidFill>
                    <a:schemeClr val="tx1"/>
                  </a:solidFill>
                </a:ln>
                <a:effectLst>
                  <a:outerShdw blurRad="50800" dist="50800" dir="5400000" algn="ctr" rotWithShape="0">
                    <a:schemeClr val="bg1"/>
                  </a:outerShdw>
                </a:effectLst>
                <a:latin typeface="+mn-lt"/>
                <a:cs typeface="+mn-cs"/>
              </a:rPr>
              <a:t>S.M.A.R.T. Resources</a:t>
            </a:r>
            <a:endParaRPr lang="en-US" sz="6600" b="1" i="1" dirty="0">
              <a:ln>
                <a:solidFill>
                  <a:schemeClr val="tx1"/>
                </a:solidFill>
              </a:ln>
              <a:effectLst>
                <a:outerShdw blurRad="50800" dist="50800" dir="5400000" algn="ctr" rotWithShape="0">
                  <a:schemeClr val="bg1"/>
                </a:outerShdw>
              </a:effectLst>
              <a:latin typeface="+mn-lt"/>
              <a:cs typeface="+mn-cs"/>
            </a:endParaRPr>
          </a:p>
        </p:txBody>
      </p:sp>
      <p:pic>
        <p:nvPicPr>
          <p:cNvPr id="66564" name="Picture 4" descr="http://ecx.images-amazon.com/images/I/51w5mbpCKGL._SY344_BO1,204,203,200_.jpg"/>
          <p:cNvPicPr>
            <a:picLocks noChangeAspect="1" noChangeArrowheads="1"/>
          </p:cNvPicPr>
          <p:nvPr/>
        </p:nvPicPr>
        <p:blipFill>
          <a:blip r:embed="rId2" cstate="print"/>
          <a:srcRect/>
          <a:stretch>
            <a:fillRect/>
          </a:stretch>
        </p:blipFill>
        <p:spPr bwMode="auto">
          <a:xfrm>
            <a:off x="381000" y="2514600"/>
            <a:ext cx="2033614"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6566" name="Picture 6" descr="http://ecx.images-amazon.com/images/I/51555wXIyOL._PIsitb-sticker-arrow-big,TopRight,35,-73_OU01_AC_UL320_SR224,320_.jpg"/>
          <p:cNvPicPr>
            <a:picLocks noChangeAspect="1" noChangeArrowheads="1"/>
          </p:cNvPicPr>
          <p:nvPr/>
        </p:nvPicPr>
        <p:blipFill>
          <a:blip r:embed="rId3" cstate="print"/>
          <a:srcRect/>
          <a:stretch>
            <a:fillRect/>
          </a:stretch>
        </p:blipFill>
        <p:spPr bwMode="auto">
          <a:xfrm>
            <a:off x="2667000" y="1219200"/>
            <a:ext cx="2133600" cy="3048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6568" name="Picture 8" descr="http://ecx.images-amazon.com/images/I/51S4MgxbieL._AC_UL320_SR272,320_.jpg"/>
          <p:cNvPicPr>
            <a:picLocks noChangeAspect="1" noChangeArrowheads="1"/>
          </p:cNvPicPr>
          <p:nvPr/>
        </p:nvPicPr>
        <p:blipFill>
          <a:blip r:embed="rId4" cstate="print"/>
          <a:srcRect/>
          <a:stretch>
            <a:fillRect/>
          </a:stretch>
        </p:blipFill>
        <p:spPr bwMode="auto">
          <a:xfrm>
            <a:off x="6553200" y="762000"/>
            <a:ext cx="2057400" cy="24204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2"/>
          <p:cNvPicPr>
            <a:picLocks noChangeAspect="1" noChangeArrowheads="1"/>
          </p:cNvPicPr>
          <p:nvPr/>
        </p:nvPicPr>
        <p:blipFill>
          <a:blip r:embed="rId5" cstate="print"/>
          <a:srcRect l="19531" t="22917" r="18750" b="8333"/>
          <a:stretch>
            <a:fillRect/>
          </a:stretch>
        </p:blipFill>
        <p:spPr bwMode="auto">
          <a:xfrm>
            <a:off x="5105400" y="3352800"/>
            <a:ext cx="3657600" cy="3246699"/>
          </a:xfrm>
          <a:prstGeom prst="rect">
            <a:avLst/>
          </a:prstGeom>
          <a:noFill/>
          <a:ln w="57150">
            <a:solidFill>
              <a:srgbClr val="000000"/>
            </a:solid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6564"/>
                                        </p:tgtEl>
                                        <p:attrNameLst>
                                          <p:attrName>style.visibility</p:attrName>
                                        </p:attrNameLst>
                                      </p:cBhvr>
                                      <p:to>
                                        <p:strVal val="visible"/>
                                      </p:to>
                                    </p:set>
                                    <p:anim calcmode="lin" valueType="num">
                                      <p:cBhvr>
                                        <p:cTn id="7" dur="1000" fill="hold"/>
                                        <p:tgtEl>
                                          <p:spTgt spid="66564"/>
                                        </p:tgtEl>
                                        <p:attrNameLst>
                                          <p:attrName>ppt_w</p:attrName>
                                        </p:attrNameLst>
                                      </p:cBhvr>
                                      <p:tavLst>
                                        <p:tav tm="0">
                                          <p:val>
                                            <p:fltVal val="0"/>
                                          </p:val>
                                        </p:tav>
                                        <p:tav tm="100000">
                                          <p:val>
                                            <p:strVal val="#ppt_w"/>
                                          </p:val>
                                        </p:tav>
                                      </p:tavLst>
                                    </p:anim>
                                    <p:anim calcmode="lin" valueType="num">
                                      <p:cBhvr>
                                        <p:cTn id="8" dur="1000" fill="hold"/>
                                        <p:tgtEl>
                                          <p:spTgt spid="66564"/>
                                        </p:tgtEl>
                                        <p:attrNameLst>
                                          <p:attrName>ppt_h</p:attrName>
                                        </p:attrNameLst>
                                      </p:cBhvr>
                                      <p:tavLst>
                                        <p:tav tm="0">
                                          <p:val>
                                            <p:fltVal val="0"/>
                                          </p:val>
                                        </p:tav>
                                        <p:tav tm="100000">
                                          <p:val>
                                            <p:strVal val="#ppt_h"/>
                                          </p:val>
                                        </p:tav>
                                      </p:tavLst>
                                    </p:anim>
                                    <p:anim calcmode="lin" valueType="num">
                                      <p:cBhvr>
                                        <p:cTn id="9" dur="1000" fill="hold"/>
                                        <p:tgtEl>
                                          <p:spTgt spid="66564"/>
                                        </p:tgtEl>
                                        <p:attrNameLst>
                                          <p:attrName>style.rotation</p:attrName>
                                        </p:attrNameLst>
                                      </p:cBhvr>
                                      <p:tavLst>
                                        <p:tav tm="0">
                                          <p:val>
                                            <p:fltVal val="90"/>
                                          </p:val>
                                        </p:tav>
                                        <p:tav tm="100000">
                                          <p:val>
                                            <p:fltVal val="0"/>
                                          </p:val>
                                        </p:tav>
                                      </p:tavLst>
                                    </p:anim>
                                    <p:animEffect transition="in" filter="fade">
                                      <p:cBhvr>
                                        <p:cTn id="10" dur="1000"/>
                                        <p:tgtEl>
                                          <p:spTgt spid="6656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66566"/>
                                        </p:tgtEl>
                                        <p:attrNameLst>
                                          <p:attrName>style.visibility</p:attrName>
                                        </p:attrNameLst>
                                      </p:cBhvr>
                                      <p:to>
                                        <p:strVal val="visible"/>
                                      </p:to>
                                    </p:set>
                                    <p:animEffect transition="in" filter="diamond(in)">
                                      <p:cBhvr>
                                        <p:cTn id="15" dur="2000"/>
                                        <p:tgtEl>
                                          <p:spTgt spid="66566"/>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66568"/>
                                        </p:tgtEl>
                                        <p:attrNameLst>
                                          <p:attrName>style.visibility</p:attrName>
                                        </p:attrNameLst>
                                      </p:cBhvr>
                                      <p:to>
                                        <p:strVal val="visible"/>
                                      </p:to>
                                    </p:set>
                                    <p:anim calcmode="lin" valueType="num">
                                      <p:cBhvr>
                                        <p:cTn id="20" dur="500" fill="hold"/>
                                        <p:tgtEl>
                                          <p:spTgt spid="66568"/>
                                        </p:tgtEl>
                                        <p:attrNameLst>
                                          <p:attrName>ppt_w</p:attrName>
                                        </p:attrNameLst>
                                      </p:cBhvr>
                                      <p:tavLst>
                                        <p:tav tm="0">
                                          <p:val>
                                            <p:fltVal val="0"/>
                                          </p:val>
                                        </p:tav>
                                        <p:tav tm="100000">
                                          <p:val>
                                            <p:strVal val="#ppt_w"/>
                                          </p:val>
                                        </p:tav>
                                      </p:tavLst>
                                    </p:anim>
                                    <p:anim calcmode="lin" valueType="num">
                                      <p:cBhvr>
                                        <p:cTn id="21" dur="500" fill="hold"/>
                                        <p:tgtEl>
                                          <p:spTgt spid="66568"/>
                                        </p:tgtEl>
                                        <p:attrNameLst>
                                          <p:attrName>ppt_h</p:attrName>
                                        </p:attrNameLst>
                                      </p:cBhvr>
                                      <p:tavLst>
                                        <p:tav tm="0">
                                          <p:val>
                                            <p:fltVal val="0"/>
                                          </p:val>
                                        </p:tav>
                                        <p:tav tm="100000">
                                          <p:val>
                                            <p:strVal val="#ppt_h"/>
                                          </p:val>
                                        </p:tav>
                                      </p:tavLst>
                                    </p:anim>
                                    <p:anim calcmode="lin" valueType="num">
                                      <p:cBhvr>
                                        <p:cTn id="22" dur="500" fill="hold"/>
                                        <p:tgtEl>
                                          <p:spTgt spid="66568"/>
                                        </p:tgtEl>
                                        <p:attrNameLst>
                                          <p:attrName>style.rotation</p:attrName>
                                        </p:attrNameLst>
                                      </p:cBhvr>
                                      <p:tavLst>
                                        <p:tav tm="0">
                                          <p:val>
                                            <p:fltVal val="360"/>
                                          </p:val>
                                        </p:tav>
                                        <p:tav tm="100000">
                                          <p:val>
                                            <p:fltVal val="0"/>
                                          </p:val>
                                        </p:tav>
                                      </p:tavLst>
                                    </p:anim>
                                    <p:animEffect transition="in" filter="fade">
                                      <p:cBhvr>
                                        <p:cTn id="23" dur="500"/>
                                        <p:tgtEl>
                                          <p:spTgt spid="66568"/>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4)">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rgbClr val="FF9900"/>
                </a:solidFill>
              </a:rPr>
              <a:t>Gilmer ISD SMART Goal Training </a:t>
            </a:r>
            <a:endParaRPr lang="en-US" dirty="0">
              <a:solidFill>
                <a:srgbClr val="FF9900"/>
              </a:solidFill>
            </a:endParaRPr>
          </a:p>
        </p:txBody>
      </p:sp>
      <p:sp>
        <p:nvSpPr>
          <p:cNvPr id="3" name="Subtitle 2"/>
          <p:cNvSpPr>
            <a:spLocks noGrp="1"/>
          </p:cNvSpPr>
          <p:nvPr>
            <p:ph type="subTitle" idx="1"/>
          </p:nvPr>
        </p:nvSpPr>
        <p:spPr/>
        <p:txBody>
          <a:bodyPr>
            <a:normAutofit/>
          </a:bodyPr>
          <a:lstStyle/>
          <a:p>
            <a:r>
              <a:rPr lang="en-US" dirty="0" smtClean="0"/>
              <a:t>Teacher Training</a:t>
            </a:r>
          </a:p>
          <a:p>
            <a:r>
              <a:rPr lang="en-US" dirty="0" smtClean="0"/>
              <a:t>August 3, 2015</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800" dirty="0" smtClean="0"/>
              <a:t>Stick to the Agenda</a:t>
            </a:r>
          </a:p>
          <a:p>
            <a:endParaRPr lang="en-US" sz="2800" dirty="0" smtClean="0"/>
          </a:p>
          <a:p>
            <a:r>
              <a:rPr lang="en-US" sz="2800" dirty="0" smtClean="0"/>
              <a:t>Be prompt and prepared</a:t>
            </a:r>
          </a:p>
          <a:p>
            <a:endParaRPr lang="en-US" sz="2800" dirty="0" smtClean="0"/>
          </a:p>
          <a:p>
            <a:r>
              <a:rPr lang="en-US" sz="2800" dirty="0" smtClean="0"/>
              <a:t>Squirrel- use sticky notes</a:t>
            </a:r>
          </a:p>
          <a:p>
            <a:endParaRPr lang="en-US" sz="2800" dirty="0" smtClean="0"/>
          </a:p>
          <a:p>
            <a:r>
              <a:rPr lang="en-US" sz="2800" dirty="0" smtClean="0"/>
              <a:t>Technology- turn to silent/off and take care of personal business</a:t>
            </a:r>
          </a:p>
          <a:p>
            <a:endParaRPr lang="en-US" sz="2800" dirty="0" smtClean="0"/>
          </a:p>
          <a:p>
            <a:r>
              <a:rPr lang="en-US" sz="2800" dirty="0" smtClean="0"/>
              <a:t>Be an active, respectful, honest participant</a:t>
            </a:r>
          </a:p>
        </p:txBody>
      </p:sp>
      <p:sp>
        <p:nvSpPr>
          <p:cNvPr id="2" name="Title 1"/>
          <p:cNvSpPr>
            <a:spLocks noGrp="1"/>
          </p:cNvSpPr>
          <p:nvPr>
            <p:ph type="title"/>
          </p:nvPr>
        </p:nvSpPr>
        <p:spPr/>
        <p:txBody>
          <a:bodyPr>
            <a:normAutofit/>
            <a:scene3d>
              <a:camera prst="orthographicFront"/>
              <a:lightRig rig="soft" dir="t"/>
            </a:scene3d>
            <a:sp3d prstMaterial="softEdge">
              <a:bevelT w="38100" h="50800"/>
            </a:sp3d>
          </a:bodyPr>
          <a:lstStyle/>
          <a:p>
            <a:r>
              <a:rPr lang="en-US" sz="6600" dirty="0" smtClean="0">
                <a:ln>
                  <a:solidFill>
                    <a:schemeClr val="tx1"/>
                  </a:solidFill>
                </a:ln>
                <a:solidFill>
                  <a:srgbClr val="FF9900"/>
                </a:solidFill>
                <a:effectLst>
                  <a:outerShdw blurRad="139700" dist="25400" dir="5400000" algn="tl" rotWithShape="0">
                    <a:srgbClr val="000000">
                      <a:alpha val="25000"/>
                    </a:srgbClr>
                  </a:outerShdw>
                </a:effectLst>
              </a:rPr>
              <a:t>Meeting Norms</a:t>
            </a:r>
            <a:endParaRPr lang="en-US" sz="6600" dirty="0">
              <a:ln>
                <a:solidFill>
                  <a:schemeClr val="tx1"/>
                </a:solidFill>
              </a:ln>
              <a:solidFill>
                <a:srgbClr val="FF9900"/>
              </a:solidFill>
              <a:effectLst>
                <a:outerShdw blurRad="139700" dist="25400" dir="5400000" algn="tl" rotWithShape="0">
                  <a:srgbClr val="000000">
                    <a:alpha val="25000"/>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scene3d>
            <a:sp3d prstMaterial="softEdge">
              <a:bevelT w="38100" h="38100"/>
            </a:sp3d>
          </a:bodyPr>
          <a:lstStyle/>
          <a:p>
            <a:r>
              <a:rPr lang="en-US" sz="6600" dirty="0" smtClean="0">
                <a:ln>
                  <a:solidFill>
                    <a:srgbClr val="FF9900"/>
                  </a:solidFill>
                </a:ln>
                <a:solidFill>
                  <a:schemeClr val="tx1"/>
                </a:solidFill>
                <a:effectLst>
                  <a:outerShdw blurRad="190500" dist="25400" dir="5400000" algn="tl" rotWithShape="0">
                    <a:srgbClr val="000000">
                      <a:alpha val="25000"/>
                    </a:srgbClr>
                  </a:outerShdw>
                </a:effectLst>
              </a:rPr>
              <a:t>What is SMART?</a:t>
            </a:r>
            <a:endParaRPr lang="en-US" sz="6600" dirty="0">
              <a:ln>
                <a:solidFill>
                  <a:srgbClr val="FF9900"/>
                </a:solidFill>
              </a:ln>
              <a:solidFill>
                <a:schemeClr val="tx1"/>
              </a:solidFill>
              <a:effectLst>
                <a:outerShdw blurRad="190500" dist="25400" dir="5400000" algn="tl" rotWithShape="0">
                  <a:srgbClr val="000000">
                    <a:alpha val="25000"/>
                  </a:srgbClr>
                </a:outerShdw>
              </a:effectLst>
            </a:endParaRPr>
          </a:p>
        </p:txBody>
      </p:sp>
      <p:pic>
        <p:nvPicPr>
          <p:cNvPr id="62480" name="Picture 16" descr="http://www.hoax-slayer.com/images/nutshell-cat-page.jpg"/>
          <p:cNvPicPr>
            <a:picLocks noChangeAspect="1" noChangeArrowheads="1"/>
          </p:cNvPicPr>
          <p:nvPr/>
        </p:nvPicPr>
        <p:blipFill>
          <a:blip r:embed="rId2" cstate="print"/>
          <a:srcRect/>
          <a:stretch>
            <a:fillRect/>
          </a:stretch>
        </p:blipFill>
        <p:spPr bwMode="auto">
          <a:xfrm>
            <a:off x="2895600" y="2362200"/>
            <a:ext cx="3771900" cy="3771900"/>
          </a:xfrm>
          <a:prstGeom prst="rect">
            <a:avLst/>
          </a:prstGeom>
          <a:noFill/>
        </p:spPr>
      </p:pic>
      <p:sp>
        <p:nvSpPr>
          <p:cNvPr id="13" name="TextBox 12"/>
          <p:cNvSpPr txBox="1"/>
          <p:nvPr/>
        </p:nvSpPr>
        <p:spPr>
          <a:xfrm>
            <a:off x="609600" y="1905000"/>
            <a:ext cx="3352800" cy="584775"/>
          </a:xfrm>
          <a:prstGeom prst="rect">
            <a:avLst/>
          </a:prstGeom>
          <a:noFill/>
        </p:spPr>
        <p:txBody>
          <a:bodyPr wrap="square" rtlCol="0">
            <a:spAutoFit/>
          </a:bodyPr>
          <a:lstStyle/>
          <a:p>
            <a:r>
              <a:rPr lang="en-US" sz="3200" b="1" dirty="0" smtClean="0"/>
              <a:t>In a Nutshell….</a:t>
            </a:r>
            <a:endParaRPr lang="en-US" sz="3200" b="1" dirty="0"/>
          </a:p>
        </p:txBody>
      </p:sp>
      <p:sp>
        <p:nvSpPr>
          <p:cNvPr id="14" name="TextBox 13"/>
          <p:cNvSpPr txBox="1"/>
          <p:nvPr/>
        </p:nvSpPr>
        <p:spPr>
          <a:xfrm>
            <a:off x="4648200" y="3200400"/>
            <a:ext cx="2819400" cy="1569660"/>
          </a:xfrm>
          <a:prstGeom prst="rect">
            <a:avLst/>
          </a:prstGeom>
          <a:noFill/>
        </p:spPr>
        <p:txBody>
          <a:bodyPr wrap="square" rtlCol="0">
            <a:spAutoFit/>
          </a:bodyPr>
          <a:lstStyle/>
          <a:p>
            <a:pPr algn="ctr"/>
            <a:r>
              <a:rPr lang="en-US" sz="3200" b="1" dirty="0" smtClean="0"/>
              <a:t>A  School Improvement Model</a:t>
            </a:r>
            <a:endParaRPr lang="en-US" sz="3200" b="1" dirty="0"/>
          </a:p>
        </p:txBody>
      </p:sp>
      <p:sp>
        <p:nvSpPr>
          <p:cNvPr id="16" name="TextBox 15"/>
          <p:cNvSpPr txBox="1"/>
          <p:nvPr/>
        </p:nvSpPr>
        <p:spPr>
          <a:xfrm>
            <a:off x="685800" y="2590800"/>
            <a:ext cx="1447800" cy="461665"/>
          </a:xfrm>
          <a:prstGeom prst="rect">
            <a:avLst/>
          </a:prstGeom>
          <a:noFill/>
        </p:spPr>
        <p:txBody>
          <a:bodyPr wrap="square" rtlCol="0">
            <a:spAutoFit/>
          </a:bodyPr>
          <a:lstStyle/>
          <a:p>
            <a:r>
              <a:rPr lang="en-US" sz="2400" b="1" dirty="0" smtClean="0"/>
              <a:t>Data</a:t>
            </a:r>
            <a:endParaRPr lang="en-US" sz="2400" b="1" dirty="0"/>
          </a:p>
        </p:txBody>
      </p:sp>
      <p:sp>
        <p:nvSpPr>
          <p:cNvPr id="17" name="TextBox 16"/>
          <p:cNvSpPr txBox="1"/>
          <p:nvPr/>
        </p:nvSpPr>
        <p:spPr>
          <a:xfrm>
            <a:off x="6400800" y="2514600"/>
            <a:ext cx="2209800" cy="461665"/>
          </a:xfrm>
          <a:prstGeom prst="rect">
            <a:avLst/>
          </a:prstGeom>
          <a:noFill/>
        </p:spPr>
        <p:txBody>
          <a:bodyPr wrap="square" rtlCol="0">
            <a:spAutoFit/>
          </a:bodyPr>
          <a:lstStyle/>
          <a:p>
            <a:r>
              <a:rPr lang="en-US" sz="2400" b="1" dirty="0" smtClean="0"/>
              <a:t>Collaboration</a:t>
            </a:r>
            <a:endParaRPr lang="en-US" sz="2400" b="1" dirty="0"/>
          </a:p>
        </p:txBody>
      </p:sp>
      <p:sp>
        <p:nvSpPr>
          <p:cNvPr id="18" name="TextBox 17"/>
          <p:cNvSpPr txBox="1"/>
          <p:nvPr/>
        </p:nvSpPr>
        <p:spPr>
          <a:xfrm>
            <a:off x="457200" y="5181600"/>
            <a:ext cx="2590800" cy="830997"/>
          </a:xfrm>
          <a:prstGeom prst="rect">
            <a:avLst/>
          </a:prstGeom>
          <a:noFill/>
        </p:spPr>
        <p:txBody>
          <a:bodyPr wrap="square" rtlCol="0">
            <a:spAutoFit/>
          </a:bodyPr>
          <a:lstStyle/>
          <a:p>
            <a:pPr algn="ctr"/>
            <a:r>
              <a:rPr lang="en-US" sz="2400" b="1" dirty="0" smtClean="0"/>
              <a:t>Plan for student achievement</a:t>
            </a:r>
            <a:endParaRPr lang="en-US" sz="2400" b="1" dirty="0"/>
          </a:p>
        </p:txBody>
      </p:sp>
      <p:sp>
        <p:nvSpPr>
          <p:cNvPr id="19" name="TextBox 18"/>
          <p:cNvSpPr txBox="1"/>
          <p:nvPr/>
        </p:nvSpPr>
        <p:spPr>
          <a:xfrm>
            <a:off x="6324600" y="4648200"/>
            <a:ext cx="2590800" cy="1200329"/>
          </a:xfrm>
          <a:prstGeom prst="rect">
            <a:avLst/>
          </a:prstGeom>
          <a:noFill/>
        </p:spPr>
        <p:txBody>
          <a:bodyPr wrap="square" rtlCol="0">
            <a:spAutoFit/>
          </a:bodyPr>
          <a:lstStyle/>
          <a:p>
            <a:pPr algn="ctr"/>
            <a:r>
              <a:rPr lang="en-US" sz="2400" b="1" dirty="0" smtClean="0"/>
              <a:t>Focus on teaching and learning</a:t>
            </a:r>
            <a:endParaRPr lang="en-US" sz="2400" b="1" dirty="0"/>
          </a:p>
        </p:txBody>
      </p:sp>
      <p:sp>
        <p:nvSpPr>
          <p:cNvPr id="20" name="TextBox 19"/>
          <p:cNvSpPr txBox="1"/>
          <p:nvPr/>
        </p:nvSpPr>
        <p:spPr>
          <a:xfrm>
            <a:off x="304800" y="3276600"/>
            <a:ext cx="2819400" cy="1569660"/>
          </a:xfrm>
          <a:prstGeom prst="rect">
            <a:avLst/>
          </a:prstGeom>
          <a:noFill/>
        </p:spPr>
        <p:txBody>
          <a:bodyPr wrap="square" rtlCol="0">
            <a:spAutoFit/>
          </a:bodyPr>
          <a:lstStyle/>
          <a:p>
            <a:pPr algn="ctr"/>
            <a:r>
              <a:rPr lang="en-US" sz="2400" b="1" dirty="0" smtClean="0"/>
              <a:t>Common mission, vision, and value and beliefs </a:t>
            </a:r>
            <a:endParaRPr lang="en-US" sz="24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62480"/>
                                        </p:tgtEl>
                                        <p:attrNameLst>
                                          <p:attrName>style.visibility</p:attrName>
                                        </p:attrNameLst>
                                      </p:cBhvr>
                                      <p:to>
                                        <p:strVal val="visible"/>
                                      </p:to>
                                    </p:set>
                                    <p:anim calcmode="lin" valueType="num">
                                      <p:cBhvr>
                                        <p:cTn id="7" dur="500" fill="hold"/>
                                        <p:tgtEl>
                                          <p:spTgt spid="62480"/>
                                        </p:tgtEl>
                                        <p:attrNameLst>
                                          <p:attrName>ppt_w</p:attrName>
                                        </p:attrNameLst>
                                      </p:cBhvr>
                                      <p:tavLst>
                                        <p:tav tm="0">
                                          <p:val>
                                            <p:strVal val="#ppt_w*0.05"/>
                                          </p:val>
                                        </p:tav>
                                        <p:tav tm="100000">
                                          <p:val>
                                            <p:strVal val="#ppt_w"/>
                                          </p:val>
                                        </p:tav>
                                      </p:tavLst>
                                    </p:anim>
                                    <p:anim calcmode="lin" valueType="num">
                                      <p:cBhvr>
                                        <p:cTn id="8" dur="500" fill="hold"/>
                                        <p:tgtEl>
                                          <p:spTgt spid="62480"/>
                                        </p:tgtEl>
                                        <p:attrNameLst>
                                          <p:attrName>ppt_h</p:attrName>
                                        </p:attrNameLst>
                                      </p:cBhvr>
                                      <p:tavLst>
                                        <p:tav tm="0">
                                          <p:val>
                                            <p:strVal val="#ppt_h"/>
                                          </p:val>
                                        </p:tav>
                                        <p:tav tm="100000">
                                          <p:val>
                                            <p:strVal val="#ppt_h"/>
                                          </p:val>
                                        </p:tav>
                                      </p:tavLst>
                                    </p:anim>
                                    <p:anim calcmode="lin" valueType="num">
                                      <p:cBhvr>
                                        <p:cTn id="9" dur="500" fill="hold"/>
                                        <p:tgtEl>
                                          <p:spTgt spid="62480"/>
                                        </p:tgtEl>
                                        <p:attrNameLst>
                                          <p:attrName>ppt_x</p:attrName>
                                        </p:attrNameLst>
                                      </p:cBhvr>
                                      <p:tavLst>
                                        <p:tav tm="0">
                                          <p:val>
                                            <p:strVal val="#ppt_x-.2"/>
                                          </p:val>
                                        </p:tav>
                                        <p:tav tm="100000">
                                          <p:val>
                                            <p:strVal val="#ppt_x"/>
                                          </p:val>
                                        </p:tav>
                                      </p:tavLst>
                                    </p:anim>
                                    <p:anim calcmode="lin" valueType="num">
                                      <p:cBhvr>
                                        <p:cTn id="10" dur="500" fill="hold"/>
                                        <p:tgtEl>
                                          <p:spTgt spid="62480"/>
                                        </p:tgtEl>
                                        <p:attrNameLst>
                                          <p:attrName>ppt_y</p:attrName>
                                        </p:attrNameLst>
                                      </p:cBhvr>
                                      <p:tavLst>
                                        <p:tav tm="0">
                                          <p:val>
                                            <p:strVal val="#ppt_y"/>
                                          </p:val>
                                        </p:tav>
                                        <p:tav tm="100000">
                                          <p:val>
                                            <p:strVal val="#ppt_y"/>
                                          </p:val>
                                        </p:tav>
                                      </p:tavLst>
                                    </p:anim>
                                    <p:animEffect transition="in" filter="fade">
                                      <p:cBhvr>
                                        <p:cTn id="11" dur="500"/>
                                        <p:tgtEl>
                                          <p:spTgt spid="6248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 calcmode="lin" valueType="num">
                                      <p:cBhvr>
                                        <p:cTn id="25" dur="500" fill="hold"/>
                                        <p:tgtEl>
                                          <p:spTgt spid="14"/>
                                        </p:tgtEl>
                                        <p:attrNameLst>
                                          <p:attrName>style.rotation</p:attrName>
                                        </p:attrNameLst>
                                      </p:cBhvr>
                                      <p:tavLst>
                                        <p:tav tm="0">
                                          <p:val>
                                            <p:fltVal val="90"/>
                                          </p:val>
                                        </p:tav>
                                        <p:tav tm="100000">
                                          <p:val>
                                            <p:fltVal val="0"/>
                                          </p:val>
                                        </p:tav>
                                      </p:tavLst>
                                    </p:anim>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 calcmode="lin" valueType="num">
                                      <p:cBhvr>
                                        <p:cTn id="33" dur="500" fill="hold"/>
                                        <p:tgtEl>
                                          <p:spTgt spid="19"/>
                                        </p:tgtEl>
                                        <p:attrNameLst>
                                          <p:attrName>style.rotation</p:attrName>
                                        </p:attrNameLst>
                                      </p:cBhvr>
                                      <p:tavLst>
                                        <p:tav tm="0">
                                          <p:val>
                                            <p:fltVal val="360"/>
                                          </p:val>
                                        </p:tav>
                                        <p:tav tm="100000">
                                          <p:val>
                                            <p:fltVal val="0"/>
                                          </p:val>
                                        </p:tav>
                                      </p:tavLst>
                                    </p:anim>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5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93" decel="100000"/>
                                        <p:tgtEl>
                                          <p:spTgt spid="18"/>
                                        </p:tgtEl>
                                      </p:cBhvr>
                                    </p:animEffect>
                                    <p:animScale>
                                      <p:cBhvr>
                                        <p:cTn id="40" dur="193" decel="100000"/>
                                        <p:tgtEl>
                                          <p:spTgt spid="18"/>
                                        </p:tgtEl>
                                      </p:cBhvr>
                                      <p:from x="10000" y="10000"/>
                                      <p:to x="200000" y="450000"/>
                                    </p:animScale>
                                    <p:animScale>
                                      <p:cBhvr>
                                        <p:cTn id="41" dur="308" accel="100000" fill="hold">
                                          <p:stCondLst>
                                            <p:cond delay="193"/>
                                          </p:stCondLst>
                                        </p:cTn>
                                        <p:tgtEl>
                                          <p:spTgt spid="18"/>
                                        </p:tgtEl>
                                      </p:cBhvr>
                                      <p:from x="200000" y="450000"/>
                                      <p:to x="100000" y="100000"/>
                                    </p:animScale>
                                    <p:set>
                                      <p:cBhvr>
                                        <p:cTn id="42" dur="193" fill="hold"/>
                                        <p:tgtEl>
                                          <p:spTgt spid="18"/>
                                        </p:tgtEl>
                                        <p:attrNameLst>
                                          <p:attrName>ppt_x</p:attrName>
                                        </p:attrNameLst>
                                      </p:cBhvr>
                                      <p:to>
                                        <p:strVal val="(0.5)"/>
                                      </p:to>
                                    </p:set>
                                    <p:anim from="(0.5)" to="(#ppt_x)" calcmode="lin" valueType="num">
                                      <p:cBhvr>
                                        <p:cTn id="43" dur="308" accel="100000" fill="hold">
                                          <p:stCondLst>
                                            <p:cond delay="193"/>
                                          </p:stCondLst>
                                        </p:cTn>
                                        <p:tgtEl>
                                          <p:spTgt spid="18"/>
                                        </p:tgtEl>
                                        <p:attrNameLst>
                                          <p:attrName>ppt_x</p:attrName>
                                        </p:attrNameLst>
                                      </p:cBhvr>
                                    </p:anim>
                                    <p:set>
                                      <p:cBhvr>
                                        <p:cTn id="44" dur="193" fill="hold"/>
                                        <p:tgtEl>
                                          <p:spTgt spid="18"/>
                                        </p:tgtEl>
                                        <p:attrNameLst>
                                          <p:attrName>ppt_y</p:attrName>
                                        </p:attrNameLst>
                                      </p:cBhvr>
                                      <p:to>
                                        <p:strVal val="(#ppt_y+0.4)"/>
                                      </p:to>
                                    </p:set>
                                    <p:anim from="(#ppt_y+0.4)" to="(#ppt_y)" calcmode="lin" valueType="num">
                                      <p:cBhvr>
                                        <p:cTn id="45" dur="308" accel="100000" fill="hold">
                                          <p:stCondLst>
                                            <p:cond delay="193"/>
                                          </p:stCondLst>
                                        </p:cTn>
                                        <p:tgtEl>
                                          <p:spTgt spid="18"/>
                                        </p:tgtEl>
                                        <p:attrNameLst>
                                          <p:attrName>ppt_y</p:attrName>
                                        </p:attrNameLst>
                                      </p:cBhvr>
                                    </p:anim>
                                  </p:childTnLst>
                                </p:cTn>
                              </p:par>
                            </p:childTnLst>
                          </p:cTn>
                        </p:par>
                      </p:childTnLst>
                    </p:cTn>
                  </p:par>
                  <p:par>
                    <p:cTn id="46" fill="hold">
                      <p:stCondLst>
                        <p:cond delay="indefinite"/>
                      </p:stCondLst>
                      <p:childTnLst>
                        <p:par>
                          <p:cTn id="47" fill="hold">
                            <p:stCondLst>
                              <p:cond delay="0"/>
                            </p:stCondLst>
                            <p:childTnLst>
                              <p:par>
                                <p:cTn id="48" presetID="21" presetClass="entr" presetSubtype="4"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heel(4)">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diamond(in)">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54" presetClass="entr" presetSubtype="0" accel="10000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strVal val="#ppt_w*0.05"/>
                                          </p:val>
                                        </p:tav>
                                        <p:tav tm="100000">
                                          <p:val>
                                            <p:strVal val="#ppt_w"/>
                                          </p:val>
                                        </p:tav>
                                      </p:tavLst>
                                    </p:anim>
                                    <p:anim calcmode="lin" valueType="num">
                                      <p:cBhvr>
                                        <p:cTn id="61" dur="500" fill="hold"/>
                                        <p:tgtEl>
                                          <p:spTgt spid="20"/>
                                        </p:tgtEl>
                                        <p:attrNameLst>
                                          <p:attrName>ppt_h</p:attrName>
                                        </p:attrNameLst>
                                      </p:cBhvr>
                                      <p:tavLst>
                                        <p:tav tm="0">
                                          <p:val>
                                            <p:strVal val="#ppt_h"/>
                                          </p:val>
                                        </p:tav>
                                        <p:tav tm="100000">
                                          <p:val>
                                            <p:strVal val="#ppt_h"/>
                                          </p:val>
                                        </p:tav>
                                      </p:tavLst>
                                    </p:anim>
                                    <p:anim calcmode="lin" valueType="num">
                                      <p:cBhvr>
                                        <p:cTn id="62" dur="500" fill="hold"/>
                                        <p:tgtEl>
                                          <p:spTgt spid="20"/>
                                        </p:tgtEl>
                                        <p:attrNameLst>
                                          <p:attrName>ppt_x</p:attrName>
                                        </p:attrNameLst>
                                      </p:cBhvr>
                                      <p:tavLst>
                                        <p:tav tm="0">
                                          <p:val>
                                            <p:strVal val="#ppt_x-.2"/>
                                          </p:val>
                                        </p:tav>
                                        <p:tav tm="100000">
                                          <p:val>
                                            <p:strVal val="#ppt_x"/>
                                          </p:val>
                                        </p:tav>
                                      </p:tavLst>
                                    </p:anim>
                                    <p:anim calcmode="lin" valueType="num">
                                      <p:cBhvr>
                                        <p:cTn id="63" dur="500" fill="hold"/>
                                        <p:tgtEl>
                                          <p:spTgt spid="20"/>
                                        </p:tgtEl>
                                        <p:attrNameLst>
                                          <p:attrName>ppt_y</p:attrName>
                                        </p:attrNameLst>
                                      </p:cBhvr>
                                      <p:tavLst>
                                        <p:tav tm="0">
                                          <p:val>
                                            <p:strVal val="#ppt_y"/>
                                          </p:val>
                                        </p:tav>
                                        <p:tav tm="100000">
                                          <p:val>
                                            <p:strVal val="#ppt_y"/>
                                          </p:val>
                                        </p:tav>
                                      </p:tavLst>
                                    </p:anim>
                                    <p:animEffect transition="in" filter="fade">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og sleeping.jpg"/>
          <p:cNvPicPr>
            <a:picLocks noGrp="1" noChangeAspect="1"/>
          </p:cNvPicPr>
          <p:nvPr>
            <p:ph idx="1"/>
          </p:nvPr>
        </p:nvPicPr>
        <p:blipFill>
          <a:blip r:embed="rId2" cstate="print"/>
          <a:stretch>
            <a:fillRect/>
          </a:stretch>
        </p:blipFill>
        <p:spPr>
          <a:xfrm>
            <a:off x="228600" y="2667000"/>
            <a:ext cx="1219201" cy="653428"/>
          </a:xfrm>
          <a:prstGeom prst="rect">
            <a:avLst/>
          </a:prstGeom>
          <a:ln w="28575">
            <a:solidFill>
              <a:schemeClr val="accent6">
                <a:lumMod val="75000"/>
              </a:schemeClr>
            </a:solidFill>
          </a:ln>
        </p:spPr>
      </p:pic>
      <p:sp>
        <p:nvSpPr>
          <p:cNvPr id="2" name="Title 1"/>
          <p:cNvSpPr>
            <a:spLocks noGrp="1"/>
          </p:cNvSpPr>
          <p:nvPr>
            <p:ph type="title"/>
          </p:nvPr>
        </p:nvSpPr>
        <p:spPr/>
        <p:txBody>
          <a:bodyPr>
            <a:normAutofit/>
          </a:bodyPr>
          <a:lstStyle/>
          <a:p>
            <a:r>
              <a:rPr lang="en-US" sz="6600" dirty="0" smtClean="0">
                <a:ln>
                  <a:solidFill>
                    <a:schemeClr val="tx1"/>
                  </a:solidFill>
                </a:ln>
                <a:solidFill>
                  <a:srgbClr val="FF9900"/>
                </a:solidFill>
              </a:rPr>
              <a:t>Pareto Principle</a:t>
            </a:r>
            <a:endParaRPr lang="en-US" sz="6600" dirty="0">
              <a:ln>
                <a:solidFill>
                  <a:schemeClr val="tx1"/>
                </a:solidFill>
              </a:ln>
              <a:solidFill>
                <a:srgbClr val="FF9900"/>
              </a:solidFill>
            </a:endParaRPr>
          </a:p>
        </p:txBody>
      </p:sp>
      <p:sp>
        <p:nvSpPr>
          <p:cNvPr id="4" name="TextBox 3"/>
          <p:cNvSpPr txBox="1"/>
          <p:nvPr/>
        </p:nvSpPr>
        <p:spPr>
          <a:xfrm>
            <a:off x="0" y="838200"/>
            <a:ext cx="9372600" cy="1323439"/>
          </a:xfrm>
          <a:prstGeom prst="rect">
            <a:avLst/>
          </a:prstGeom>
          <a:noFill/>
        </p:spPr>
        <p:txBody>
          <a:bodyPr wrap="square">
            <a:spAutoFit/>
          </a:bodyPr>
          <a:lstStyle/>
          <a:p>
            <a:pPr algn="ctr" fontAlgn="auto">
              <a:spcBef>
                <a:spcPts val="0"/>
              </a:spcBef>
              <a:spcAft>
                <a:spcPts val="0"/>
              </a:spcAft>
              <a:defRPr/>
            </a:pPr>
            <a:endParaRPr lang="en-US" sz="1600" b="1" dirty="0">
              <a:ln>
                <a:solidFill>
                  <a:schemeClr val="accent6">
                    <a:lumMod val="75000"/>
                  </a:schemeClr>
                </a:solidFill>
              </a:ln>
              <a:solidFill>
                <a:srgbClr val="FFFF00"/>
              </a:solidFill>
              <a:effectLst>
                <a:outerShdw blurRad="50800" dist="50800" dir="7560000" algn="ctr" rotWithShape="0">
                  <a:schemeClr val="bg1"/>
                </a:outerShdw>
              </a:effectLst>
              <a:latin typeface="Berlin Sans FB" pitchFamily="34" charset="0"/>
            </a:endParaRPr>
          </a:p>
          <a:p>
            <a:pPr algn="ctr" fontAlgn="auto">
              <a:spcBef>
                <a:spcPts val="0"/>
              </a:spcBef>
              <a:spcAft>
                <a:spcPts val="0"/>
              </a:spcAft>
              <a:defRPr/>
            </a:pPr>
            <a:r>
              <a:rPr lang="en-US" sz="3200" dirty="0">
                <a:latin typeface="Berlin Sans FB" pitchFamily="34" charset="0"/>
              </a:rPr>
              <a:t>80/20 </a:t>
            </a:r>
            <a:r>
              <a:rPr lang="en-US" sz="3200" dirty="0" smtClean="0">
                <a:latin typeface="Berlin Sans FB" pitchFamily="34" charset="0"/>
              </a:rPr>
              <a:t>Rule</a:t>
            </a:r>
            <a:endParaRPr lang="en-US" sz="3200" dirty="0">
              <a:latin typeface="Berlin Sans FB" pitchFamily="34" charset="0"/>
            </a:endParaRPr>
          </a:p>
          <a:p>
            <a:pPr fontAlgn="auto">
              <a:spcBef>
                <a:spcPts val="0"/>
              </a:spcBef>
              <a:spcAft>
                <a:spcPts val="0"/>
              </a:spcAft>
              <a:defRPr/>
            </a:pPr>
            <a:r>
              <a:rPr lang="en-US" sz="3200" dirty="0">
                <a:latin typeface="Berlin Sans FB" pitchFamily="34" charset="0"/>
              </a:rPr>
              <a:t>80% of the trouble is caused by 20% of the problems</a:t>
            </a:r>
          </a:p>
        </p:txBody>
      </p:sp>
      <p:pic>
        <p:nvPicPr>
          <p:cNvPr id="7" name="Picture 6" descr="dog playing.jpg"/>
          <p:cNvPicPr>
            <a:picLocks noChangeAspect="1"/>
          </p:cNvPicPr>
          <p:nvPr/>
        </p:nvPicPr>
        <p:blipFill>
          <a:blip r:embed="rId3" cstate="print"/>
          <a:stretch>
            <a:fillRect/>
          </a:stretch>
        </p:blipFill>
        <p:spPr>
          <a:xfrm>
            <a:off x="2209800" y="3810000"/>
            <a:ext cx="943263" cy="1219200"/>
          </a:xfrm>
          <a:prstGeom prst="rect">
            <a:avLst/>
          </a:prstGeom>
          <a:ln w="38100">
            <a:solidFill>
              <a:schemeClr val="accent6">
                <a:lumMod val="75000"/>
              </a:schemeClr>
            </a:solidFill>
          </a:ln>
        </p:spPr>
      </p:pic>
      <p:pic>
        <p:nvPicPr>
          <p:cNvPr id="8" name="Content Placeholder 4" descr="dog sleeping.jpg"/>
          <p:cNvPicPr>
            <a:picLocks noChangeAspect="1"/>
          </p:cNvPicPr>
          <p:nvPr/>
        </p:nvPicPr>
        <p:blipFill>
          <a:blip r:embed="rId2" cstate="print"/>
          <a:stretch>
            <a:fillRect/>
          </a:stretch>
        </p:blipFill>
        <p:spPr>
          <a:xfrm>
            <a:off x="1600200" y="2667000"/>
            <a:ext cx="1219201" cy="653428"/>
          </a:xfrm>
          <a:prstGeom prst="rect">
            <a:avLst/>
          </a:prstGeom>
          <a:ln w="28575">
            <a:solidFill>
              <a:schemeClr val="accent6">
                <a:lumMod val="75000"/>
              </a:schemeClr>
            </a:solidFill>
          </a:ln>
        </p:spPr>
      </p:pic>
      <p:pic>
        <p:nvPicPr>
          <p:cNvPr id="9" name="Content Placeholder 4" descr="dog sleeping.jpg"/>
          <p:cNvPicPr>
            <a:picLocks noChangeAspect="1"/>
          </p:cNvPicPr>
          <p:nvPr/>
        </p:nvPicPr>
        <p:blipFill>
          <a:blip r:embed="rId2" cstate="print"/>
          <a:stretch>
            <a:fillRect/>
          </a:stretch>
        </p:blipFill>
        <p:spPr>
          <a:xfrm>
            <a:off x="2971800" y="2667000"/>
            <a:ext cx="1219201" cy="653428"/>
          </a:xfrm>
          <a:prstGeom prst="rect">
            <a:avLst/>
          </a:prstGeom>
          <a:ln w="28575">
            <a:solidFill>
              <a:schemeClr val="accent6">
                <a:lumMod val="75000"/>
              </a:schemeClr>
            </a:solidFill>
          </a:ln>
        </p:spPr>
      </p:pic>
      <p:pic>
        <p:nvPicPr>
          <p:cNvPr id="10" name="Content Placeholder 4" descr="dog sleeping.jpg"/>
          <p:cNvPicPr>
            <a:picLocks noChangeAspect="1"/>
          </p:cNvPicPr>
          <p:nvPr/>
        </p:nvPicPr>
        <p:blipFill>
          <a:blip r:embed="rId2" cstate="print"/>
          <a:stretch>
            <a:fillRect/>
          </a:stretch>
        </p:blipFill>
        <p:spPr>
          <a:xfrm>
            <a:off x="4343400" y="2667000"/>
            <a:ext cx="1219201" cy="653428"/>
          </a:xfrm>
          <a:prstGeom prst="rect">
            <a:avLst/>
          </a:prstGeom>
          <a:ln w="28575">
            <a:solidFill>
              <a:schemeClr val="accent6">
                <a:lumMod val="75000"/>
              </a:schemeClr>
            </a:solidFill>
          </a:ln>
        </p:spPr>
      </p:pic>
      <p:sp>
        <p:nvSpPr>
          <p:cNvPr id="11" name="TextBox 10"/>
          <p:cNvSpPr txBox="1">
            <a:spLocks noChangeArrowheads="1"/>
          </p:cNvSpPr>
          <p:nvPr/>
        </p:nvSpPr>
        <p:spPr bwMode="auto">
          <a:xfrm>
            <a:off x="838200" y="3352800"/>
            <a:ext cx="639762" cy="369332"/>
          </a:xfrm>
          <a:prstGeom prst="rect">
            <a:avLst/>
          </a:prstGeom>
          <a:noFill/>
          <a:ln w="9525">
            <a:noFill/>
            <a:miter lim="800000"/>
            <a:headEnd/>
            <a:tailEnd/>
          </a:ln>
        </p:spPr>
        <p:txBody>
          <a:bodyPr wrap="square">
            <a:spAutoFit/>
          </a:bodyPr>
          <a:lstStyle/>
          <a:p>
            <a:r>
              <a:rPr lang="en-US" b="1" dirty="0">
                <a:latin typeface="Calibri" pitchFamily="34" charset="0"/>
              </a:rPr>
              <a:t>20%</a:t>
            </a:r>
          </a:p>
        </p:txBody>
      </p:sp>
      <p:sp>
        <p:nvSpPr>
          <p:cNvPr id="12" name="TextBox 11"/>
          <p:cNvSpPr txBox="1">
            <a:spLocks noChangeArrowheads="1"/>
          </p:cNvSpPr>
          <p:nvPr/>
        </p:nvSpPr>
        <p:spPr bwMode="auto">
          <a:xfrm>
            <a:off x="2133600" y="3352800"/>
            <a:ext cx="639762" cy="369332"/>
          </a:xfrm>
          <a:prstGeom prst="rect">
            <a:avLst/>
          </a:prstGeom>
          <a:noFill/>
          <a:ln w="9525">
            <a:noFill/>
            <a:miter lim="800000"/>
            <a:headEnd/>
            <a:tailEnd/>
          </a:ln>
        </p:spPr>
        <p:txBody>
          <a:bodyPr wrap="square">
            <a:spAutoFit/>
          </a:bodyPr>
          <a:lstStyle/>
          <a:p>
            <a:r>
              <a:rPr lang="en-US" b="1" dirty="0">
                <a:latin typeface="Calibri" pitchFamily="34" charset="0"/>
              </a:rPr>
              <a:t>20%</a:t>
            </a:r>
          </a:p>
        </p:txBody>
      </p:sp>
      <p:sp>
        <p:nvSpPr>
          <p:cNvPr id="13" name="TextBox 12"/>
          <p:cNvSpPr txBox="1">
            <a:spLocks noChangeArrowheads="1"/>
          </p:cNvSpPr>
          <p:nvPr/>
        </p:nvSpPr>
        <p:spPr bwMode="auto">
          <a:xfrm>
            <a:off x="3581400" y="3352800"/>
            <a:ext cx="639762" cy="369332"/>
          </a:xfrm>
          <a:prstGeom prst="rect">
            <a:avLst/>
          </a:prstGeom>
          <a:noFill/>
          <a:ln w="9525">
            <a:noFill/>
            <a:miter lim="800000"/>
            <a:headEnd/>
            <a:tailEnd/>
          </a:ln>
        </p:spPr>
        <p:txBody>
          <a:bodyPr wrap="square">
            <a:spAutoFit/>
          </a:bodyPr>
          <a:lstStyle/>
          <a:p>
            <a:r>
              <a:rPr lang="en-US" b="1" dirty="0">
                <a:latin typeface="Calibri" pitchFamily="34" charset="0"/>
              </a:rPr>
              <a:t>20%</a:t>
            </a:r>
          </a:p>
        </p:txBody>
      </p:sp>
      <p:sp>
        <p:nvSpPr>
          <p:cNvPr id="14" name="TextBox 13"/>
          <p:cNvSpPr txBox="1">
            <a:spLocks noChangeArrowheads="1"/>
          </p:cNvSpPr>
          <p:nvPr/>
        </p:nvSpPr>
        <p:spPr bwMode="auto">
          <a:xfrm>
            <a:off x="4953000" y="3352800"/>
            <a:ext cx="639762" cy="369332"/>
          </a:xfrm>
          <a:prstGeom prst="rect">
            <a:avLst/>
          </a:prstGeom>
          <a:noFill/>
          <a:ln w="9525">
            <a:noFill/>
            <a:miter lim="800000"/>
            <a:headEnd/>
            <a:tailEnd/>
          </a:ln>
        </p:spPr>
        <p:txBody>
          <a:bodyPr wrap="square">
            <a:spAutoFit/>
          </a:bodyPr>
          <a:lstStyle/>
          <a:p>
            <a:r>
              <a:rPr lang="en-US" b="1" dirty="0">
                <a:latin typeface="Calibri" pitchFamily="34" charset="0"/>
              </a:rPr>
              <a:t>20%</a:t>
            </a:r>
          </a:p>
        </p:txBody>
      </p:sp>
      <p:sp>
        <p:nvSpPr>
          <p:cNvPr id="15" name="TextBox 14"/>
          <p:cNvSpPr txBox="1">
            <a:spLocks noChangeArrowheads="1"/>
          </p:cNvSpPr>
          <p:nvPr/>
        </p:nvSpPr>
        <p:spPr bwMode="auto">
          <a:xfrm>
            <a:off x="2209800" y="5181600"/>
            <a:ext cx="901700" cy="584200"/>
          </a:xfrm>
          <a:prstGeom prst="rect">
            <a:avLst/>
          </a:prstGeom>
          <a:noFill/>
          <a:ln w="9525">
            <a:noFill/>
            <a:miter lim="800000"/>
            <a:headEnd/>
            <a:tailEnd/>
          </a:ln>
        </p:spPr>
        <p:txBody>
          <a:bodyPr wrap="none">
            <a:spAutoFit/>
          </a:bodyPr>
          <a:lstStyle/>
          <a:p>
            <a:r>
              <a:rPr lang="en-US" sz="3200" b="1" dirty="0">
                <a:latin typeface="Calibri" pitchFamily="34" charset="0"/>
              </a:rPr>
              <a:t>20%</a:t>
            </a:r>
          </a:p>
        </p:txBody>
      </p:sp>
      <p:sp>
        <p:nvSpPr>
          <p:cNvPr id="16" name="TextBox 15"/>
          <p:cNvSpPr txBox="1"/>
          <p:nvPr/>
        </p:nvSpPr>
        <p:spPr>
          <a:xfrm>
            <a:off x="5181600" y="3733800"/>
            <a:ext cx="3962400" cy="461665"/>
          </a:xfrm>
          <a:prstGeom prst="rect">
            <a:avLst/>
          </a:prstGeom>
          <a:noFill/>
        </p:spPr>
        <p:txBody>
          <a:bodyPr wrap="square">
            <a:spAutoFit/>
          </a:bodyPr>
          <a:lstStyle/>
          <a:p>
            <a:pPr algn="ctr" fontAlgn="auto">
              <a:spcBef>
                <a:spcPts val="0"/>
              </a:spcBef>
              <a:spcAft>
                <a:spcPts val="0"/>
              </a:spcAft>
              <a:defRPr/>
            </a:pPr>
            <a:r>
              <a:rPr lang="en-US" sz="2400" dirty="0" smtClean="0">
                <a:latin typeface="Berlin Sans FB" pitchFamily="34" charset="0"/>
              </a:rPr>
              <a:t>Keeps us spinning our wheels!</a:t>
            </a:r>
            <a:endParaRPr lang="en-US" sz="2400" b="1" dirty="0">
              <a:ln>
                <a:solidFill>
                  <a:schemeClr val="accent6">
                    <a:lumMod val="75000"/>
                  </a:schemeClr>
                </a:solidFill>
              </a:ln>
              <a:solidFill>
                <a:srgbClr val="FFFF00"/>
              </a:solidFill>
              <a:effectLst>
                <a:outerShdw blurRad="50800" dist="50800" dir="7560000" algn="ctr" rotWithShape="0">
                  <a:schemeClr val="bg1"/>
                </a:outerShdw>
              </a:effectLst>
              <a:latin typeface="Berlin Sans FB" pitchFamily="34" charset="0"/>
            </a:endParaRPr>
          </a:p>
        </p:txBody>
      </p:sp>
      <p:pic>
        <p:nvPicPr>
          <p:cNvPr id="91140" name="Picture 4" descr="http://obdc.com/wp-content/uploads/2014/12/success.jpg"/>
          <p:cNvPicPr>
            <a:picLocks noChangeAspect="1" noChangeArrowheads="1"/>
          </p:cNvPicPr>
          <p:nvPr/>
        </p:nvPicPr>
        <p:blipFill>
          <a:blip r:embed="rId4" cstate="print"/>
          <a:srcRect/>
          <a:stretch>
            <a:fillRect/>
          </a:stretch>
        </p:blipFill>
        <p:spPr bwMode="auto">
          <a:xfrm>
            <a:off x="6096000" y="4114800"/>
            <a:ext cx="2590800" cy="1600200"/>
          </a:xfrm>
          <a:prstGeom prst="rect">
            <a:avLst/>
          </a:prstGeom>
          <a:noFill/>
        </p:spPr>
      </p:pic>
      <p:pic>
        <p:nvPicPr>
          <p:cNvPr id="91142" name="Picture 6" descr="https://mimqc.com/wp-content/uploads/Untitled-design-44.png"/>
          <p:cNvPicPr>
            <a:picLocks noChangeAspect="1" noChangeArrowheads="1"/>
          </p:cNvPicPr>
          <p:nvPr/>
        </p:nvPicPr>
        <p:blipFill>
          <a:blip r:embed="rId5" cstate="print"/>
          <a:srcRect/>
          <a:stretch>
            <a:fillRect/>
          </a:stretch>
        </p:blipFill>
        <p:spPr bwMode="auto">
          <a:xfrm>
            <a:off x="6172200" y="2286000"/>
            <a:ext cx="2438400" cy="1447800"/>
          </a:xfrm>
          <a:prstGeom prst="rect">
            <a:avLst/>
          </a:prstGeom>
          <a:noFill/>
        </p:spPr>
      </p:pic>
      <p:sp>
        <p:nvSpPr>
          <p:cNvPr id="19" name="TextBox 18"/>
          <p:cNvSpPr txBox="1"/>
          <p:nvPr/>
        </p:nvSpPr>
        <p:spPr>
          <a:xfrm>
            <a:off x="5181600" y="5715000"/>
            <a:ext cx="3962400" cy="461665"/>
          </a:xfrm>
          <a:prstGeom prst="rect">
            <a:avLst/>
          </a:prstGeom>
          <a:noFill/>
        </p:spPr>
        <p:txBody>
          <a:bodyPr wrap="square">
            <a:spAutoFit/>
          </a:bodyPr>
          <a:lstStyle/>
          <a:p>
            <a:pPr algn="ctr" fontAlgn="auto">
              <a:spcBef>
                <a:spcPts val="0"/>
              </a:spcBef>
              <a:spcAft>
                <a:spcPts val="0"/>
              </a:spcAft>
              <a:defRPr/>
            </a:pPr>
            <a:r>
              <a:rPr lang="en-US" sz="2400" dirty="0" smtClean="0">
                <a:latin typeface="Berlin Sans FB" pitchFamily="34" charset="0"/>
              </a:rPr>
              <a:t>Moves us toward…</a:t>
            </a:r>
            <a:endParaRPr lang="en-US" sz="2400" b="1" dirty="0">
              <a:ln>
                <a:solidFill>
                  <a:schemeClr val="accent6">
                    <a:lumMod val="75000"/>
                  </a:schemeClr>
                </a:solidFill>
              </a:ln>
              <a:solidFill>
                <a:srgbClr val="FFFF00"/>
              </a:solidFill>
              <a:effectLst>
                <a:outerShdw blurRad="50800" dist="50800" dir="7560000" algn="ctr" rotWithShape="0">
                  <a:schemeClr val="bg1"/>
                </a:outerShdw>
              </a:effectLst>
              <a:latin typeface="Berlin Sans FB"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iterate type="lt">
                                    <p:tmPct val="5000"/>
                                  </p:iterate>
                                  <p:childTnLst>
                                    <p:set>
                                      <p:cBhvr>
                                        <p:cTn id="32" dur="1" fill="hold">
                                          <p:stCondLst>
                                            <p:cond delay="0"/>
                                          </p:stCondLst>
                                        </p:cTn>
                                        <p:tgtEl>
                                          <p:spTgt spid="91142"/>
                                        </p:tgtEl>
                                        <p:attrNameLst>
                                          <p:attrName>style.visibility</p:attrName>
                                        </p:attrNameLst>
                                      </p:cBhvr>
                                      <p:to>
                                        <p:strVal val="visible"/>
                                      </p:to>
                                    </p:set>
                                    <p:anim calcmode="lin" valueType="num">
                                      <p:cBhvr>
                                        <p:cTn id="33" dur="1000" fill="hold"/>
                                        <p:tgtEl>
                                          <p:spTgt spid="91142"/>
                                        </p:tgtEl>
                                        <p:attrNameLst>
                                          <p:attrName>ppt_w</p:attrName>
                                        </p:attrNameLst>
                                      </p:cBhvr>
                                      <p:tavLst>
                                        <p:tav tm="0">
                                          <p:val>
                                            <p:fltVal val="0"/>
                                          </p:val>
                                        </p:tav>
                                        <p:tav tm="100000">
                                          <p:val>
                                            <p:strVal val="#ppt_w"/>
                                          </p:val>
                                        </p:tav>
                                      </p:tavLst>
                                    </p:anim>
                                    <p:anim calcmode="lin" valueType="num">
                                      <p:cBhvr>
                                        <p:cTn id="34" dur="1000" fill="hold"/>
                                        <p:tgtEl>
                                          <p:spTgt spid="91142"/>
                                        </p:tgtEl>
                                        <p:attrNameLst>
                                          <p:attrName>ppt_h</p:attrName>
                                        </p:attrNameLst>
                                      </p:cBhvr>
                                      <p:tavLst>
                                        <p:tav tm="0">
                                          <p:val>
                                            <p:fltVal val="0"/>
                                          </p:val>
                                        </p:tav>
                                        <p:tav tm="100000">
                                          <p:val>
                                            <p:strVal val="#ppt_h"/>
                                          </p:val>
                                        </p:tav>
                                      </p:tavLst>
                                    </p:anim>
                                    <p:anim calcmode="lin" valueType="num">
                                      <p:cBhvr>
                                        <p:cTn id="35" dur="1000" fill="hold"/>
                                        <p:tgtEl>
                                          <p:spTgt spid="91142"/>
                                        </p:tgtEl>
                                        <p:attrNameLst>
                                          <p:attrName>style.rotation</p:attrName>
                                        </p:attrNameLst>
                                      </p:cBhvr>
                                      <p:tavLst>
                                        <p:tav tm="0">
                                          <p:val>
                                            <p:fltVal val="90"/>
                                          </p:val>
                                        </p:tav>
                                        <p:tav tm="100000">
                                          <p:val>
                                            <p:fltVal val="0"/>
                                          </p:val>
                                        </p:tav>
                                      </p:tavLst>
                                    </p:anim>
                                    <p:animEffect transition="in" filter="fade">
                                      <p:cBhvr>
                                        <p:cTn id="36" dur="1000"/>
                                        <p:tgtEl>
                                          <p:spTgt spid="91142"/>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heel(4)">
                                      <p:cBhvr>
                                        <p:cTn id="41" dur="20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strips(downLeft)">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54" presetClass="entr" presetSubtype="0" accel="100000" fill="hold" nodeType="clickEffect">
                                  <p:stCondLst>
                                    <p:cond delay="0"/>
                                  </p:stCondLst>
                                  <p:childTnLst>
                                    <p:set>
                                      <p:cBhvr>
                                        <p:cTn id="57" dur="1" fill="hold">
                                          <p:stCondLst>
                                            <p:cond delay="0"/>
                                          </p:stCondLst>
                                        </p:cTn>
                                        <p:tgtEl>
                                          <p:spTgt spid="91140"/>
                                        </p:tgtEl>
                                        <p:attrNameLst>
                                          <p:attrName>style.visibility</p:attrName>
                                        </p:attrNameLst>
                                      </p:cBhvr>
                                      <p:to>
                                        <p:strVal val="visible"/>
                                      </p:to>
                                    </p:set>
                                    <p:anim calcmode="lin" valueType="num">
                                      <p:cBhvr>
                                        <p:cTn id="58" dur="500" fill="hold"/>
                                        <p:tgtEl>
                                          <p:spTgt spid="91140"/>
                                        </p:tgtEl>
                                        <p:attrNameLst>
                                          <p:attrName>ppt_w</p:attrName>
                                        </p:attrNameLst>
                                      </p:cBhvr>
                                      <p:tavLst>
                                        <p:tav tm="0">
                                          <p:val>
                                            <p:strVal val="#ppt_w*0.05"/>
                                          </p:val>
                                        </p:tav>
                                        <p:tav tm="100000">
                                          <p:val>
                                            <p:strVal val="#ppt_w"/>
                                          </p:val>
                                        </p:tav>
                                      </p:tavLst>
                                    </p:anim>
                                    <p:anim calcmode="lin" valueType="num">
                                      <p:cBhvr>
                                        <p:cTn id="59" dur="500" fill="hold"/>
                                        <p:tgtEl>
                                          <p:spTgt spid="91140"/>
                                        </p:tgtEl>
                                        <p:attrNameLst>
                                          <p:attrName>ppt_h</p:attrName>
                                        </p:attrNameLst>
                                      </p:cBhvr>
                                      <p:tavLst>
                                        <p:tav tm="0">
                                          <p:val>
                                            <p:strVal val="#ppt_h"/>
                                          </p:val>
                                        </p:tav>
                                        <p:tav tm="100000">
                                          <p:val>
                                            <p:strVal val="#ppt_h"/>
                                          </p:val>
                                        </p:tav>
                                      </p:tavLst>
                                    </p:anim>
                                    <p:anim calcmode="lin" valueType="num">
                                      <p:cBhvr>
                                        <p:cTn id="60" dur="500" fill="hold"/>
                                        <p:tgtEl>
                                          <p:spTgt spid="91140"/>
                                        </p:tgtEl>
                                        <p:attrNameLst>
                                          <p:attrName>ppt_x</p:attrName>
                                        </p:attrNameLst>
                                      </p:cBhvr>
                                      <p:tavLst>
                                        <p:tav tm="0">
                                          <p:val>
                                            <p:strVal val="#ppt_x-.2"/>
                                          </p:val>
                                        </p:tav>
                                        <p:tav tm="100000">
                                          <p:val>
                                            <p:strVal val="#ppt_x"/>
                                          </p:val>
                                        </p:tav>
                                      </p:tavLst>
                                    </p:anim>
                                    <p:anim calcmode="lin" valueType="num">
                                      <p:cBhvr>
                                        <p:cTn id="61" dur="500" fill="hold"/>
                                        <p:tgtEl>
                                          <p:spTgt spid="91140"/>
                                        </p:tgtEl>
                                        <p:attrNameLst>
                                          <p:attrName>ppt_y</p:attrName>
                                        </p:attrNameLst>
                                      </p:cBhvr>
                                      <p:tavLst>
                                        <p:tav tm="0">
                                          <p:val>
                                            <p:strVal val="#ppt_y"/>
                                          </p:val>
                                        </p:tav>
                                        <p:tav tm="100000">
                                          <p:val>
                                            <p:strVal val="#ppt_y"/>
                                          </p:val>
                                        </p:tav>
                                      </p:tavLst>
                                    </p:anim>
                                    <p:animEffect transition="in" filter="fade">
                                      <p:cBhvr>
                                        <p:cTn id="62" dur="500"/>
                                        <p:tgtEl>
                                          <p:spTgt spid="91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066800" y="76200"/>
            <a:ext cx="7010400" cy="1295400"/>
          </a:xfrm>
          <a:prstGeom prst="rect">
            <a:avLst/>
          </a:prstGeom>
          <a:solidFill>
            <a:srgbClr val="FF99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AutoShape 4"/>
          <p:cNvSpPr>
            <a:spLocks noChangeArrowheads="1"/>
          </p:cNvSpPr>
          <p:nvPr/>
        </p:nvSpPr>
        <p:spPr bwMode="auto">
          <a:xfrm>
            <a:off x="2171700" y="2362200"/>
            <a:ext cx="4838700" cy="3352800"/>
          </a:xfrm>
          <a:prstGeom prst="triangle">
            <a:avLst>
              <a:gd name="adj" fmla="val 50000"/>
            </a:avLst>
          </a:prstGeom>
          <a:gradFill rotWithShape="1">
            <a:gsLst>
              <a:gs pos="0">
                <a:srgbClr val="FF9900"/>
              </a:gs>
              <a:gs pos="100000">
                <a:srgbClr val="764700"/>
              </a:gs>
            </a:gsLst>
            <a:path path="shape">
              <a:fillToRect l="50000" t="50000" r="50000" b="50000"/>
            </a:path>
          </a:gradFill>
          <a:ln w="76200">
            <a:solidFill>
              <a:schemeClr val="bg1"/>
            </a:solidFill>
            <a:miter lim="800000"/>
            <a:headEnd/>
            <a:tailEnd/>
          </a:ln>
        </p:spPr>
        <p:txBody>
          <a:bodyPr wrap="none" anchor="ctr"/>
          <a:lstStyle/>
          <a:p>
            <a:pPr algn="ctr"/>
            <a:endParaRPr lang="en-US" dirty="0">
              <a:latin typeface="Franklin Gothic Medium" pitchFamily="34" charset="0"/>
            </a:endParaRPr>
          </a:p>
        </p:txBody>
      </p:sp>
      <p:sp>
        <p:nvSpPr>
          <p:cNvPr id="6" name="WordArt 8"/>
          <p:cNvSpPr>
            <a:spLocks noChangeArrowheads="1" noChangeShapeType="1" noTextEdit="1"/>
          </p:cNvSpPr>
          <p:nvPr/>
        </p:nvSpPr>
        <p:spPr bwMode="auto">
          <a:xfrm rot="18379995">
            <a:off x="1566069" y="3712369"/>
            <a:ext cx="2433638" cy="615950"/>
          </a:xfrm>
          <a:prstGeom prst="rect">
            <a:avLst/>
          </a:prstGeom>
        </p:spPr>
        <p:txBody>
          <a:bodyPr spcFirstLastPara="1" wrap="none" fromWordArt="1">
            <a:prstTxWarp prst="textArchUp">
              <a:avLst>
                <a:gd name="adj" fmla="val 10800004"/>
              </a:avLst>
            </a:prstTxWarp>
          </a:bodyPr>
          <a:lstStyle/>
          <a:p>
            <a:pPr algn="ctr"/>
            <a:r>
              <a:rPr lang="en-US" sz="3600" kern="10" dirty="0">
                <a:ln w="25400">
                  <a:solidFill>
                    <a:srgbClr val="FF6600"/>
                  </a:solidFill>
                  <a:round/>
                  <a:headEnd/>
                  <a:tailEnd/>
                </a:ln>
                <a:latin typeface="Impact"/>
              </a:rPr>
              <a:t>Leadership</a:t>
            </a:r>
          </a:p>
        </p:txBody>
      </p:sp>
      <p:sp>
        <p:nvSpPr>
          <p:cNvPr id="7" name="WordArt 9"/>
          <p:cNvSpPr>
            <a:spLocks noChangeArrowheads="1" noChangeShapeType="1" noTextEdit="1"/>
          </p:cNvSpPr>
          <p:nvPr/>
        </p:nvSpPr>
        <p:spPr bwMode="auto">
          <a:xfrm rot="3422291">
            <a:off x="5236369" y="3615532"/>
            <a:ext cx="1976437" cy="450850"/>
          </a:xfrm>
          <a:prstGeom prst="rect">
            <a:avLst/>
          </a:prstGeom>
        </p:spPr>
        <p:txBody>
          <a:bodyPr spcFirstLastPara="1" wrap="none" fromWordArt="1">
            <a:prstTxWarp prst="textArchUp">
              <a:avLst>
                <a:gd name="adj" fmla="val 10816297"/>
              </a:avLst>
            </a:prstTxWarp>
          </a:bodyPr>
          <a:lstStyle/>
          <a:p>
            <a:pPr algn="ctr"/>
            <a:r>
              <a:rPr lang="en-US" sz="3600" kern="10" dirty="0">
                <a:ln w="25400">
                  <a:solidFill>
                    <a:srgbClr val="FF6600"/>
                  </a:solidFill>
                  <a:round/>
                  <a:headEnd/>
                  <a:tailEnd/>
                </a:ln>
                <a:solidFill>
                  <a:schemeClr val="tx1">
                    <a:alpha val="87000"/>
                  </a:schemeClr>
                </a:solidFill>
                <a:latin typeface="Impact"/>
              </a:rPr>
              <a:t>Capacity</a:t>
            </a:r>
          </a:p>
        </p:txBody>
      </p:sp>
      <p:pic>
        <p:nvPicPr>
          <p:cNvPr id="8" name="Picture 11" descr="287-1"/>
          <p:cNvPicPr>
            <a:picLocks noChangeAspect="1" noChangeArrowheads="1"/>
          </p:cNvPicPr>
          <p:nvPr/>
        </p:nvPicPr>
        <p:blipFill>
          <a:blip r:embed="rId3" cstate="print"/>
          <a:srcRect l="17857" t="3572" r="17857" b="32143"/>
          <a:stretch>
            <a:fillRect/>
          </a:stretch>
        </p:blipFill>
        <p:spPr bwMode="auto">
          <a:xfrm>
            <a:off x="3810000" y="3810000"/>
            <a:ext cx="1524000" cy="1524000"/>
          </a:xfrm>
          <a:prstGeom prst="rect">
            <a:avLst/>
          </a:prstGeom>
          <a:noFill/>
          <a:ln w="19050">
            <a:solidFill>
              <a:srgbClr val="000000"/>
            </a:solidFill>
            <a:miter lim="800000"/>
            <a:headEnd/>
            <a:tailEnd/>
          </a:ln>
        </p:spPr>
      </p:pic>
      <p:sp>
        <p:nvSpPr>
          <p:cNvPr id="9" name="Text Box 4"/>
          <p:cNvSpPr txBox="1">
            <a:spLocks noChangeArrowheads="1"/>
          </p:cNvSpPr>
          <p:nvPr/>
        </p:nvSpPr>
        <p:spPr bwMode="auto">
          <a:xfrm>
            <a:off x="-304800" y="-105728"/>
            <a:ext cx="9677400" cy="1477328"/>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5400" dirty="0" smtClean="0">
                <a:ln w="25400">
                  <a:solidFill>
                    <a:schemeClr val="tx1"/>
                  </a:solidFill>
                </a:ln>
                <a:effectLst>
                  <a:outerShdw blurRad="50800" dist="50800" dir="5400000" algn="ctr" rotWithShape="0">
                    <a:schemeClr val="accent6">
                      <a:lumMod val="75000"/>
                    </a:schemeClr>
                  </a:outerShdw>
                </a:effectLst>
                <a:latin typeface="Berlin Sans FB" pitchFamily="34" charset="0"/>
              </a:rPr>
              <a:t>S.M.A.R.T. Framework</a:t>
            </a:r>
            <a:r>
              <a:rPr lang="en-US" sz="5400" dirty="0" smtClean="0">
                <a:ln>
                  <a:solidFill>
                    <a:schemeClr val="tx1"/>
                  </a:solidFill>
                </a:ln>
                <a:effectLst>
                  <a:outerShdw blurRad="50800" dist="50800" dir="5400000" algn="ctr" rotWithShape="0">
                    <a:schemeClr val="bg1"/>
                  </a:outerShdw>
                </a:effectLst>
                <a:latin typeface="Berlin Sans FB" pitchFamily="34" charset="0"/>
              </a:rPr>
              <a:t> </a:t>
            </a:r>
            <a:endParaRPr lang="en-US" sz="5400" dirty="0">
              <a:ln>
                <a:solidFill>
                  <a:schemeClr val="tx1"/>
                </a:solidFill>
              </a:ln>
              <a:effectLst>
                <a:outerShdw blurRad="50800" dist="50800" dir="5400000" algn="ctr" rotWithShape="0">
                  <a:schemeClr val="bg1"/>
                </a:outerShdw>
              </a:effectLst>
              <a:latin typeface="Berlin Sans FB" pitchFamily="34" charset="0"/>
            </a:endParaRPr>
          </a:p>
          <a:p>
            <a:pPr algn="ctr" fontAlgn="auto">
              <a:spcBef>
                <a:spcPts val="0"/>
              </a:spcBef>
              <a:spcAft>
                <a:spcPts val="0"/>
              </a:spcAft>
              <a:defRPr/>
            </a:pPr>
            <a:r>
              <a:rPr lang="en-US" sz="3600" dirty="0">
                <a:ln>
                  <a:solidFill>
                    <a:schemeClr val="tx1"/>
                  </a:solidFill>
                </a:ln>
                <a:latin typeface="Berlin Sans FB" pitchFamily="34" charset="0"/>
              </a:rPr>
              <a:t>for Shared Responsibility</a:t>
            </a:r>
          </a:p>
        </p:txBody>
      </p:sp>
      <p:sp>
        <p:nvSpPr>
          <p:cNvPr id="10" name="TextBox 9"/>
          <p:cNvSpPr txBox="1"/>
          <p:nvPr/>
        </p:nvSpPr>
        <p:spPr>
          <a:xfrm>
            <a:off x="6553200" y="1516558"/>
            <a:ext cx="2339102" cy="400110"/>
          </a:xfrm>
          <a:prstGeom prst="rect">
            <a:avLst/>
          </a:prstGeom>
          <a:solidFill>
            <a:srgbClr val="FF9900"/>
          </a:solidFill>
          <a:ln w="38100">
            <a:solidFill>
              <a:schemeClr val="tx1"/>
            </a:solidFill>
          </a:ln>
        </p:spPr>
        <p:txBody>
          <a:bodyPr wrap="none">
            <a:spAutoFit/>
          </a:bodyPr>
          <a:lstStyle/>
          <a:p>
            <a:pPr fontAlgn="auto">
              <a:spcBef>
                <a:spcPts val="0"/>
              </a:spcBef>
              <a:spcAft>
                <a:spcPts val="0"/>
              </a:spcAft>
              <a:defRPr/>
            </a:pPr>
            <a:r>
              <a:rPr lang="en-US" sz="2000" dirty="0" smtClean="0">
                <a:latin typeface="Berlin Sans FB" pitchFamily="34" charset="0"/>
              </a:rPr>
              <a:t>clearly defined goals</a:t>
            </a:r>
            <a:endParaRPr lang="en-US" sz="2000" dirty="0">
              <a:latin typeface="Berlin Sans FB" pitchFamily="34" charset="0"/>
            </a:endParaRPr>
          </a:p>
        </p:txBody>
      </p:sp>
      <p:sp>
        <p:nvSpPr>
          <p:cNvPr id="11" name="Right Arrow 10"/>
          <p:cNvSpPr/>
          <p:nvPr/>
        </p:nvSpPr>
        <p:spPr>
          <a:xfrm>
            <a:off x="5562600" y="1535668"/>
            <a:ext cx="838200" cy="381000"/>
          </a:xfrm>
          <a:prstGeom prst="rightArrow">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2" name="Right Arrow 11"/>
          <p:cNvSpPr/>
          <p:nvPr/>
        </p:nvSpPr>
        <p:spPr>
          <a:xfrm rot="16200000">
            <a:off x="8305800" y="5638800"/>
            <a:ext cx="838200" cy="381000"/>
          </a:xfrm>
          <a:prstGeom prst="rightArrow">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TextBox 12"/>
          <p:cNvSpPr txBox="1"/>
          <p:nvPr/>
        </p:nvSpPr>
        <p:spPr>
          <a:xfrm>
            <a:off x="7725766" y="4933890"/>
            <a:ext cx="1342034" cy="400110"/>
          </a:xfrm>
          <a:prstGeom prst="rect">
            <a:avLst/>
          </a:prstGeom>
          <a:solidFill>
            <a:srgbClr val="FF9900"/>
          </a:solidFill>
          <a:ln w="38100">
            <a:solidFill>
              <a:schemeClr val="tx1"/>
            </a:solidFill>
          </a:ln>
        </p:spPr>
        <p:txBody>
          <a:bodyPr wrap="none">
            <a:spAutoFit/>
          </a:bodyPr>
          <a:lstStyle/>
          <a:p>
            <a:pPr algn="ctr" fontAlgn="auto">
              <a:spcBef>
                <a:spcPts val="0"/>
              </a:spcBef>
              <a:spcAft>
                <a:spcPts val="0"/>
              </a:spcAft>
              <a:defRPr/>
            </a:pPr>
            <a:r>
              <a:rPr lang="en-US" sz="2000" dirty="0" smtClean="0">
                <a:latin typeface="Berlin Sans FB" pitchFamily="34" charset="0"/>
              </a:rPr>
              <a:t>teamwork</a:t>
            </a:r>
            <a:endParaRPr lang="en-US" sz="2000" dirty="0">
              <a:latin typeface="Berlin Sans FB" pitchFamily="34" charset="0"/>
            </a:endParaRPr>
          </a:p>
        </p:txBody>
      </p:sp>
      <p:sp>
        <p:nvSpPr>
          <p:cNvPr id="14" name="Right Arrow 13"/>
          <p:cNvSpPr/>
          <p:nvPr/>
        </p:nvSpPr>
        <p:spPr>
          <a:xfrm rot="16200000">
            <a:off x="0" y="5715000"/>
            <a:ext cx="838200" cy="381000"/>
          </a:xfrm>
          <a:prstGeom prst="rightArrow">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Box 14"/>
          <p:cNvSpPr txBox="1"/>
          <p:nvPr/>
        </p:nvSpPr>
        <p:spPr>
          <a:xfrm>
            <a:off x="76200" y="5010090"/>
            <a:ext cx="1600200" cy="400110"/>
          </a:xfrm>
          <a:prstGeom prst="rect">
            <a:avLst/>
          </a:prstGeom>
          <a:solidFill>
            <a:srgbClr val="FF9900"/>
          </a:solidFill>
          <a:ln w="38100">
            <a:solidFill>
              <a:schemeClr val="tx1"/>
            </a:solidFill>
          </a:ln>
        </p:spPr>
        <p:txBody>
          <a:bodyPr wrap="square">
            <a:spAutoFit/>
          </a:bodyPr>
          <a:lstStyle/>
          <a:p>
            <a:pPr algn="ctr" fontAlgn="auto">
              <a:spcBef>
                <a:spcPts val="0"/>
              </a:spcBef>
              <a:spcAft>
                <a:spcPts val="0"/>
              </a:spcAft>
              <a:defRPr/>
            </a:pPr>
            <a:r>
              <a:rPr lang="en-US" sz="2000" dirty="0" smtClean="0">
                <a:latin typeface="Berlin Sans FB" pitchFamily="34" charset="0"/>
              </a:rPr>
              <a:t>what works?</a:t>
            </a:r>
            <a:endParaRPr lang="en-US" sz="2000" dirty="0">
              <a:latin typeface="Berlin Sans FB" pitchFamily="34" charset="0"/>
            </a:endParaRPr>
          </a:p>
        </p:txBody>
      </p:sp>
      <p:sp>
        <p:nvSpPr>
          <p:cNvPr id="16" name="TextBox 9"/>
          <p:cNvSpPr txBox="1">
            <a:spLocks noChangeArrowheads="1"/>
          </p:cNvSpPr>
          <p:nvPr/>
        </p:nvSpPr>
        <p:spPr bwMode="auto">
          <a:xfrm>
            <a:off x="3297695" y="1928336"/>
            <a:ext cx="2702984" cy="369332"/>
          </a:xfrm>
          <a:prstGeom prst="rect">
            <a:avLst/>
          </a:prstGeom>
          <a:noFill/>
          <a:ln w="9525">
            <a:noFill/>
            <a:miter lim="800000"/>
            <a:headEnd/>
            <a:tailEnd/>
          </a:ln>
        </p:spPr>
        <p:txBody>
          <a:bodyPr wrap="none">
            <a:spAutoFit/>
          </a:bodyPr>
          <a:lstStyle/>
          <a:p>
            <a:r>
              <a:rPr lang="en-US" dirty="0" smtClean="0">
                <a:latin typeface="Berlin Sans FB" pitchFamily="34" charset="0"/>
              </a:rPr>
              <a:t> Where </a:t>
            </a:r>
            <a:r>
              <a:rPr lang="en-US" dirty="0">
                <a:latin typeface="Berlin Sans FB" pitchFamily="34" charset="0"/>
              </a:rPr>
              <a:t>do we want to be?</a:t>
            </a:r>
          </a:p>
        </p:txBody>
      </p:sp>
      <p:sp>
        <p:nvSpPr>
          <p:cNvPr id="17" name="TextBox 10"/>
          <p:cNvSpPr txBox="1">
            <a:spLocks noChangeArrowheads="1"/>
          </p:cNvSpPr>
          <p:nvPr/>
        </p:nvSpPr>
        <p:spPr bwMode="auto">
          <a:xfrm>
            <a:off x="947834" y="5715000"/>
            <a:ext cx="2074607" cy="369332"/>
          </a:xfrm>
          <a:prstGeom prst="rect">
            <a:avLst/>
          </a:prstGeom>
          <a:noFill/>
          <a:ln w="9525">
            <a:noFill/>
            <a:miter lim="800000"/>
            <a:headEnd/>
            <a:tailEnd/>
          </a:ln>
        </p:spPr>
        <p:txBody>
          <a:bodyPr wrap="none">
            <a:spAutoFit/>
          </a:bodyPr>
          <a:lstStyle/>
          <a:p>
            <a:r>
              <a:rPr lang="en-US" dirty="0" smtClean="0">
                <a:latin typeface="Berlin Sans FB" pitchFamily="34" charset="0"/>
              </a:rPr>
              <a:t>Where </a:t>
            </a:r>
            <a:r>
              <a:rPr lang="en-US" dirty="0">
                <a:latin typeface="Berlin Sans FB" pitchFamily="34" charset="0"/>
              </a:rPr>
              <a:t>are we now?</a:t>
            </a:r>
          </a:p>
        </p:txBody>
      </p:sp>
      <p:sp>
        <p:nvSpPr>
          <p:cNvPr id="18" name="TextBox 11"/>
          <p:cNvSpPr txBox="1">
            <a:spLocks noChangeArrowheads="1"/>
          </p:cNvSpPr>
          <p:nvPr/>
        </p:nvSpPr>
        <p:spPr bwMode="auto">
          <a:xfrm>
            <a:off x="5105400" y="5754469"/>
            <a:ext cx="3352800" cy="646331"/>
          </a:xfrm>
          <a:prstGeom prst="rect">
            <a:avLst/>
          </a:prstGeom>
          <a:noFill/>
          <a:ln w="9525">
            <a:noFill/>
            <a:miter lim="800000"/>
            <a:headEnd/>
            <a:tailEnd/>
          </a:ln>
        </p:spPr>
        <p:txBody>
          <a:bodyPr wrap="square">
            <a:spAutoFit/>
          </a:bodyPr>
          <a:lstStyle/>
          <a:p>
            <a:pPr marL="398463" indent="-398463"/>
            <a:r>
              <a:rPr lang="en-US" dirty="0" smtClean="0">
                <a:latin typeface="Berlin Sans FB" pitchFamily="34" charset="0"/>
              </a:rPr>
              <a:t>       How </a:t>
            </a:r>
            <a:r>
              <a:rPr lang="en-US" dirty="0">
                <a:latin typeface="Berlin Sans FB" pitchFamily="34" charset="0"/>
              </a:rPr>
              <a:t>will we get to where </a:t>
            </a:r>
            <a:r>
              <a:rPr lang="en-US" dirty="0" smtClean="0">
                <a:latin typeface="Berlin Sans FB" pitchFamily="34" charset="0"/>
              </a:rPr>
              <a:t>we want </a:t>
            </a:r>
            <a:r>
              <a:rPr lang="en-US" dirty="0">
                <a:latin typeface="Berlin Sans FB" pitchFamily="34" charset="0"/>
              </a:rPr>
              <a:t>to be?</a:t>
            </a:r>
          </a:p>
        </p:txBody>
      </p:sp>
      <p:sp>
        <p:nvSpPr>
          <p:cNvPr id="19" name="TextBox 12"/>
          <p:cNvSpPr txBox="1">
            <a:spLocks noChangeArrowheads="1"/>
          </p:cNvSpPr>
          <p:nvPr/>
        </p:nvSpPr>
        <p:spPr bwMode="auto">
          <a:xfrm>
            <a:off x="769068" y="6019800"/>
            <a:ext cx="2355132" cy="369332"/>
          </a:xfrm>
          <a:prstGeom prst="rect">
            <a:avLst/>
          </a:prstGeom>
          <a:noFill/>
          <a:ln w="9525">
            <a:noFill/>
            <a:miter lim="800000"/>
            <a:headEnd/>
            <a:tailEnd/>
          </a:ln>
        </p:spPr>
        <p:txBody>
          <a:bodyPr wrap="none">
            <a:spAutoFit/>
          </a:bodyPr>
          <a:lstStyle/>
          <a:p>
            <a:r>
              <a:rPr lang="en-US" dirty="0" smtClean="0">
                <a:latin typeface="Berlin Sans FB" pitchFamily="34" charset="0"/>
              </a:rPr>
              <a:t>What </a:t>
            </a:r>
            <a:r>
              <a:rPr lang="en-US" dirty="0">
                <a:latin typeface="Berlin Sans FB" pitchFamily="34" charset="0"/>
              </a:rPr>
              <a:t>are we learning?</a:t>
            </a:r>
          </a:p>
        </p:txBody>
      </p:sp>
      <p:sp>
        <p:nvSpPr>
          <p:cNvPr id="20" name="TextBox 13"/>
          <p:cNvSpPr txBox="1">
            <a:spLocks noChangeArrowheads="1"/>
          </p:cNvSpPr>
          <p:nvPr/>
        </p:nvSpPr>
        <p:spPr bwMode="auto">
          <a:xfrm>
            <a:off x="3124200" y="2209800"/>
            <a:ext cx="3429000" cy="369332"/>
          </a:xfrm>
          <a:prstGeom prst="rect">
            <a:avLst/>
          </a:prstGeom>
          <a:noFill/>
          <a:ln w="9525">
            <a:noFill/>
            <a:miter lim="800000"/>
            <a:headEnd/>
            <a:tailEnd/>
          </a:ln>
        </p:spPr>
        <p:txBody>
          <a:bodyPr wrap="square">
            <a:spAutoFit/>
          </a:bodyPr>
          <a:lstStyle/>
          <a:p>
            <a:pPr marL="517525" indent="-517525"/>
            <a:r>
              <a:rPr lang="en-US" dirty="0" smtClean="0">
                <a:latin typeface="Berlin Sans FB" pitchFamily="34" charset="0"/>
              </a:rPr>
              <a:t> </a:t>
            </a:r>
            <a:r>
              <a:rPr lang="en-US" dirty="0">
                <a:latin typeface="Berlin Sans FB" pitchFamily="34" charset="0"/>
              </a:rPr>
              <a:t>Where should we focus next?</a:t>
            </a:r>
          </a:p>
        </p:txBody>
      </p:sp>
      <p:sp>
        <p:nvSpPr>
          <p:cNvPr id="22" name="TextBox 21"/>
          <p:cNvSpPr txBox="1"/>
          <p:nvPr/>
        </p:nvSpPr>
        <p:spPr>
          <a:xfrm>
            <a:off x="3739665" y="1371600"/>
            <a:ext cx="1822935" cy="707886"/>
          </a:xfrm>
          <a:prstGeom prst="rect">
            <a:avLst/>
          </a:prstGeom>
          <a:noFill/>
          <a:ln>
            <a:noFill/>
          </a:ln>
        </p:spPr>
        <p:txBody>
          <a:bodyPr wrap="none" rtlCol="0">
            <a:spAutoFit/>
          </a:bodyPr>
          <a:lstStyle/>
          <a:p>
            <a:r>
              <a:rPr lang="en-US" sz="4000" b="1" dirty="0" smtClean="0">
                <a:ln w="19050">
                  <a:solidFill>
                    <a:schemeClr val="accent2"/>
                  </a:solidFill>
                </a:ln>
                <a:solidFill>
                  <a:schemeClr val="tx2">
                    <a:lumMod val="10000"/>
                    <a:lumOff val="90000"/>
                  </a:schemeClr>
                </a:solidFill>
                <a:effectLst>
                  <a:outerShdw blurRad="50800" dist="50800" dir="5400000" sx="106000" sy="106000" algn="ctr" rotWithShape="0">
                    <a:schemeClr val="tx1"/>
                  </a:outerShdw>
                </a:effectLst>
                <a:latin typeface="Berlin Sans FB" pitchFamily="34" charset="0"/>
              </a:rPr>
              <a:t>FOCUS</a:t>
            </a:r>
            <a:endParaRPr lang="en-US" sz="4000" b="1" dirty="0">
              <a:ln w="19050">
                <a:solidFill>
                  <a:schemeClr val="accent2"/>
                </a:solidFill>
              </a:ln>
              <a:solidFill>
                <a:schemeClr val="tx2">
                  <a:lumMod val="10000"/>
                  <a:lumOff val="90000"/>
                </a:schemeClr>
              </a:solidFill>
              <a:effectLst>
                <a:outerShdw blurRad="50800" dist="50800" dir="5400000" sx="106000" sy="106000" algn="ctr" rotWithShape="0">
                  <a:schemeClr val="tx1"/>
                </a:outerShdw>
              </a:effectLst>
              <a:latin typeface="Berlin Sans FB" pitchFamily="34" charset="0"/>
            </a:endParaRPr>
          </a:p>
        </p:txBody>
      </p:sp>
      <p:sp>
        <p:nvSpPr>
          <p:cNvPr id="23" name="TextBox 22"/>
          <p:cNvSpPr txBox="1"/>
          <p:nvPr/>
        </p:nvSpPr>
        <p:spPr>
          <a:xfrm>
            <a:off x="4530236" y="6226314"/>
            <a:ext cx="4613764" cy="707886"/>
          </a:xfrm>
          <a:prstGeom prst="rect">
            <a:avLst/>
          </a:prstGeom>
          <a:noFill/>
        </p:spPr>
        <p:txBody>
          <a:bodyPr wrap="none" rtlCol="0">
            <a:spAutoFit/>
          </a:bodyPr>
          <a:lstStyle/>
          <a:p>
            <a:r>
              <a:rPr lang="en-US" sz="4000" b="1" dirty="0" smtClean="0">
                <a:ln w="19050">
                  <a:solidFill>
                    <a:schemeClr val="accent2"/>
                  </a:solidFill>
                </a:ln>
                <a:solidFill>
                  <a:schemeClr val="bg2"/>
                </a:solidFill>
                <a:effectLst>
                  <a:outerShdw blurRad="50800" dist="50800" dir="5400000" sx="102000" sy="102000" algn="ctr" rotWithShape="0">
                    <a:schemeClr val="tx1"/>
                  </a:outerShdw>
                </a:effectLst>
                <a:latin typeface="Berlin Sans FB" pitchFamily="34" charset="0"/>
              </a:rPr>
              <a:t>COLLABORATION</a:t>
            </a:r>
            <a:endParaRPr lang="en-US" sz="4000" b="1" dirty="0">
              <a:ln w="19050">
                <a:solidFill>
                  <a:schemeClr val="accent2"/>
                </a:solidFill>
              </a:ln>
              <a:solidFill>
                <a:schemeClr val="bg2"/>
              </a:solidFill>
              <a:effectLst>
                <a:outerShdw blurRad="50800" dist="50800" dir="5400000" sx="102000" sy="102000" algn="ctr" rotWithShape="0">
                  <a:schemeClr val="tx1"/>
                </a:outerShdw>
              </a:effectLst>
              <a:latin typeface="Berlin Sans FB" pitchFamily="34" charset="0"/>
            </a:endParaRPr>
          </a:p>
        </p:txBody>
      </p:sp>
      <p:sp>
        <p:nvSpPr>
          <p:cNvPr id="24" name="TextBox 23"/>
          <p:cNvSpPr txBox="1"/>
          <p:nvPr/>
        </p:nvSpPr>
        <p:spPr>
          <a:xfrm>
            <a:off x="102448" y="6226314"/>
            <a:ext cx="3326552" cy="707886"/>
          </a:xfrm>
          <a:prstGeom prst="rect">
            <a:avLst/>
          </a:prstGeom>
          <a:noFill/>
        </p:spPr>
        <p:txBody>
          <a:bodyPr wrap="none" rtlCol="0">
            <a:spAutoFit/>
          </a:bodyPr>
          <a:lstStyle/>
          <a:p>
            <a:r>
              <a:rPr lang="en-US" sz="4000" b="1" dirty="0" smtClean="0">
                <a:ln w="18000">
                  <a:solidFill>
                    <a:schemeClr val="tx1"/>
                  </a:solidFill>
                  <a:prstDash val="solid"/>
                  <a:miter lim="800000"/>
                </a:ln>
                <a:solidFill>
                  <a:schemeClr val="bg1">
                    <a:lumMod val="85000"/>
                  </a:schemeClr>
                </a:solidFill>
                <a:effectLst>
                  <a:outerShdw blurRad="25500" dist="23000" dir="7020000" sx="102000" sy="102000" algn="tl">
                    <a:schemeClr val="tx1">
                      <a:alpha val="50000"/>
                    </a:schemeClr>
                  </a:outerShdw>
                </a:effectLst>
                <a:latin typeface="Berlin Sans FB" pitchFamily="34" charset="0"/>
              </a:rPr>
              <a:t>REFLECTION</a:t>
            </a:r>
            <a:endParaRPr lang="en-US" sz="4000" b="1" dirty="0">
              <a:ln w="18000">
                <a:solidFill>
                  <a:schemeClr val="tx1"/>
                </a:solidFill>
                <a:prstDash val="solid"/>
                <a:miter lim="800000"/>
              </a:ln>
              <a:solidFill>
                <a:schemeClr val="bg1">
                  <a:lumMod val="85000"/>
                </a:schemeClr>
              </a:solidFill>
              <a:effectLst>
                <a:outerShdw blurRad="25500" dist="23000" dir="7020000" sx="102000" sy="102000" algn="tl">
                  <a:schemeClr val="tx1">
                    <a:alpha val="50000"/>
                  </a:schemeClr>
                </a:outerShdw>
              </a:effectLst>
              <a:latin typeface="Berlin Sans FB"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0-#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0-#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0-#ppt_w/2"/>
                                          </p:val>
                                        </p:tav>
                                        <p:tav tm="100000">
                                          <p:val>
                                            <p:strVal val="#ppt_x"/>
                                          </p:val>
                                        </p:tav>
                                      </p:tavLst>
                                    </p:anim>
                                    <p:anim calcmode="lin" valueType="num">
                                      <p:cBhvr additive="base">
                                        <p:cTn id="24"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childTnLst>
                                </p:cTn>
                              </p:par>
                              <p:par>
                                <p:cTn id="38" presetID="10"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childTnLst>
                                </p:cTn>
                              </p:par>
                              <p:par>
                                <p:cTn id="46" presetID="10"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50" presetClass="entr" presetSubtype="0" decel="10000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strVal val="#ppt_w+.3"/>
                                          </p:val>
                                        </p:tav>
                                        <p:tav tm="100000">
                                          <p:val>
                                            <p:strVal val="#ppt_w"/>
                                          </p:val>
                                        </p:tav>
                                      </p:tavLst>
                                    </p:anim>
                                    <p:anim calcmode="lin" valueType="num">
                                      <p:cBhvr>
                                        <p:cTn id="54" dur="1000" fill="hold"/>
                                        <p:tgtEl>
                                          <p:spTgt spid="6"/>
                                        </p:tgtEl>
                                        <p:attrNameLst>
                                          <p:attrName>ppt_h</p:attrName>
                                        </p:attrNameLst>
                                      </p:cBhvr>
                                      <p:tavLst>
                                        <p:tav tm="0">
                                          <p:val>
                                            <p:strVal val="#ppt_h"/>
                                          </p:val>
                                        </p:tav>
                                        <p:tav tm="100000">
                                          <p:val>
                                            <p:strVal val="#ppt_h"/>
                                          </p:val>
                                        </p:tav>
                                      </p:tavLst>
                                    </p:anim>
                                    <p:animEffect transition="in" filter="fade">
                                      <p:cBhvr>
                                        <p:cTn id="55" dur="1000"/>
                                        <p:tgtEl>
                                          <p:spTgt spid="6"/>
                                        </p:tgtEl>
                                      </p:cBhvr>
                                    </p:animEffect>
                                  </p:childTnLst>
                                </p:cTn>
                              </p:par>
                              <p:par>
                                <p:cTn id="56" presetID="50" presetClass="entr" presetSubtype="0" decel="10000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1000" fill="hold"/>
                                        <p:tgtEl>
                                          <p:spTgt spid="7"/>
                                        </p:tgtEl>
                                        <p:attrNameLst>
                                          <p:attrName>ppt_w</p:attrName>
                                        </p:attrNameLst>
                                      </p:cBhvr>
                                      <p:tavLst>
                                        <p:tav tm="0">
                                          <p:val>
                                            <p:strVal val="#ppt_w+.3"/>
                                          </p:val>
                                        </p:tav>
                                        <p:tav tm="100000">
                                          <p:val>
                                            <p:strVal val="#ppt_w"/>
                                          </p:val>
                                        </p:tav>
                                      </p:tavLst>
                                    </p:anim>
                                    <p:anim calcmode="lin" valueType="num">
                                      <p:cBhvr>
                                        <p:cTn id="59" dur="1000" fill="hold"/>
                                        <p:tgtEl>
                                          <p:spTgt spid="7"/>
                                        </p:tgtEl>
                                        <p:attrNameLst>
                                          <p:attrName>ppt_h</p:attrName>
                                        </p:attrNameLst>
                                      </p:cBhvr>
                                      <p:tavLst>
                                        <p:tav tm="0">
                                          <p:val>
                                            <p:strVal val="#ppt_h"/>
                                          </p:val>
                                        </p:tav>
                                        <p:tav tm="100000">
                                          <p:val>
                                            <p:strVal val="#ppt_h"/>
                                          </p:val>
                                        </p:tav>
                                      </p:tavLst>
                                    </p:anim>
                                    <p:animEffect transition="in" filter="fade">
                                      <p:cBhvr>
                                        <p:cTn id="6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animBg="1"/>
      <p:bldP spid="12" grpId="0" animBg="1"/>
      <p:bldP spid="14" grpId="0" animBg="1"/>
      <p:bldP spid="16"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nvGraphicFramePr>
        <p:xfrm>
          <a:off x="0" y="76200"/>
          <a:ext cx="91440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3657600" y="-152400"/>
            <a:ext cx="771365" cy="1569660"/>
          </a:xfrm>
          <a:prstGeom prst="rect">
            <a:avLst/>
          </a:prstGeom>
          <a:noFill/>
        </p:spPr>
        <p:txBody>
          <a:bodyPr wrap="none">
            <a:spAutoFit/>
          </a:bodyPr>
          <a:lstStyle/>
          <a:p>
            <a:pPr algn="ctr" fontAlgn="auto">
              <a:spcBef>
                <a:spcPts val="0"/>
              </a:spcBef>
              <a:spcAft>
                <a:spcPts val="0"/>
              </a:spcAft>
              <a:defRPr/>
            </a:pPr>
            <a:r>
              <a:rPr lang="en-US" sz="9600" dirty="0">
                <a:ln w="47625" cmpd="sng">
                  <a:gradFill>
                    <a:gsLst>
                      <a:gs pos="70000">
                        <a:schemeClr val="bg1"/>
                      </a:gs>
                      <a:gs pos="0">
                        <a:schemeClr val="accent6">
                          <a:tint val="77000"/>
                          <a:satMod val="180000"/>
                        </a:schemeClr>
                      </a:gs>
                    </a:gsLst>
                    <a:lin ang="5400000"/>
                  </a:gradFill>
                  <a:prstDash val="solid"/>
                </a:ln>
                <a:solidFill>
                  <a:srgbClr val="FF9900"/>
                </a:solidFill>
                <a:effectLst>
                  <a:outerShdw blurRad="50800" dist="40000" dir="5400000" algn="tl" rotWithShape="0">
                    <a:srgbClr val="000000">
                      <a:shade val="5000"/>
                      <a:satMod val="120000"/>
                      <a:alpha val="33000"/>
                    </a:srgbClr>
                  </a:outerShdw>
                </a:effectLst>
                <a:latin typeface="Berlin Sans FB" pitchFamily="34" charset="0"/>
              </a:rPr>
              <a:t>S</a:t>
            </a:r>
          </a:p>
        </p:txBody>
      </p:sp>
      <p:sp>
        <p:nvSpPr>
          <p:cNvPr id="3" name="TextBox 5"/>
          <p:cNvSpPr txBox="1">
            <a:spLocks noChangeArrowheads="1"/>
          </p:cNvSpPr>
          <p:nvPr/>
        </p:nvSpPr>
        <p:spPr bwMode="auto">
          <a:xfrm>
            <a:off x="4191000" y="838200"/>
            <a:ext cx="1305165" cy="707886"/>
          </a:xfrm>
          <a:prstGeom prst="rect">
            <a:avLst/>
          </a:prstGeom>
          <a:noFill/>
          <a:ln w="9525">
            <a:noFill/>
            <a:miter lim="800000"/>
            <a:headEnd/>
            <a:tailEnd/>
          </a:ln>
        </p:spPr>
        <p:txBody>
          <a:bodyPr wrap="none">
            <a:spAutoFit/>
          </a:bodyPr>
          <a:lstStyle/>
          <a:p>
            <a:pPr>
              <a:buFont typeface="Wingdings" pitchFamily="2" charset="2"/>
              <a:buChar char="§"/>
            </a:pPr>
            <a:r>
              <a:rPr lang="en-US" sz="2000" dirty="0">
                <a:solidFill>
                  <a:schemeClr val="bg1"/>
                </a:solidFill>
                <a:latin typeface="Berlin Sans FB" pitchFamily="34" charset="0"/>
              </a:rPr>
              <a:t> </a:t>
            </a:r>
            <a:r>
              <a:rPr lang="en-US" sz="2000" dirty="0" smtClean="0">
                <a:solidFill>
                  <a:schemeClr val="bg1"/>
                </a:solidFill>
                <a:latin typeface="Berlin Sans FB" pitchFamily="34" charset="0"/>
              </a:rPr>
              <a:t>Strategic</a:t>
            </a:r>
          </a:p>
          <a:p>
            <a:pPr>
              <a:buFont typeface="Wingdings" pitchFamily="2" charset="2"/>
              <a:buChar char="§"/>
            </a:pPr>
            <a:r>
              <a:rPr lang="en-US" sz="2000" dirty="0" smtClean="0">
                <a:solidFill>
                  <a:schemeClr val="bg1"/>
                </a:solidFill>
                <a:latin typeface="Berlin Sans FB" pitchFamily="34" charset="0"/>
              </a:rPr>
              <a:t>Specific</a:t>
            </a:r>
            <a:endParaRPr lang="en-US" sz="2000" dirty="0">
              <a:solidFill>
                <a:schemeClr val="bg1"/>
              </a:solidFill>
              <a:latin typeface="Berlin Sans FB" pitchFamily="34" charset="0"/>
            </a:endParaRPr>
          </a:p>
        </p:txBody>
      </p:sp>
      <p:sp>
        <p:nvSpPr>
          <p:cNvPr id="4" name="Rectangle 3"/>
          <p:cNvSpPr/>
          <p:nvPr/>
        </p:nvSpPr>
        <p:spPr>
          <a:xfrm>
            <a:off x="6019800" y="1828800"/>
            <a:ext cx="1157688" cy="1569660"/>
          </a:xfrm>
          <a:prstGeom prst="rect">
            <a:avLst/>
          </a:prstGeom>
          <a:noFill/>
        </p:spPr>
        <p:txBody>
          <a:bodyPr wrap="none">
            <a:spAutoFit/>
          </a:bodyPr>
          <a:lstStyle/>
          <a:p>
            <a:pPr algn="ctr" fontAlgn="auto">
              <a:spcBef>
                <a:spcPts val="0"/>
              </a:spcBef>
              <a:spcAft>
                <a:spcPts val="0"/>
              </a:spcAft>
              <a:defRPr/>
            </a:pPr>
            <a:r>
              <a:rPr lang="en-US" sz="9600" dirty="0">
                <a:ln w="47625" cmpd="sng">
                  <a:gradFill>
                    <a:gsLst>
                      <a:gs pos="70000">
                        <a:schemeClr val="bg1"/>
                      </a:gs>
                      <a:gs pos="0">
                        <a:schemeClr val="accent6">
                          <a:tint val="77000"/>
                          <a:satMod val="180000"/>
                        </a:schemeClr>
                      </a:gs>
                    </a:gsLst>
                    <a:lin ang="5400000"/>
                  </a:gradFill>
                  <a:prstDash val="solid"/>
                </a:ln>
                <a:solidFill>
                  <a:srgbClr val="FF9900"/>
                </a:solidFill>
                <a:effectLst>
                  <a:outerShdw blurRad="50800" dist="40000" dir="5400000" algn="tl" rotWithShape="0">
                    <a:srgbClr val="000000">
                      <a:shade val="5000"/>
                      <a:satMod val="120000"/>
                      <a:alpha val="33000"/>
                    </a:srgbClr>
                  </a:outerShdw>
                </a:effectLst>
                <a:latin typeface="Berlin Sans FB" pitchFamily="34" charset="0"/>
              </a:rPr>
              <a:t>M</a:t>
            </a:r>
          </a:p>
        </p:txBody>
      </p:sp>
      <p:sp>
        <p:nvSpPr>
          <p:cNvPr id="5" name="TextBox 7"/>
          <p:cNvSpPr txBox="1">
            <a:spLocks noChangeArrowheads="1"/>
          </p:cNvSpPr>
          <p:nvPr/>
        </p:nvSpPr>
        <p:spPr bwMode="auto">
          <a:xfrm>
            <a:off x="6172200" y="3124200"/>
            <a:ext cx="1601721" cy="400110"/>
          </a:xfrm>
          <a:prstGeom prst="rect">
            <a:avLst/>
          </a:prstGeom>
          <a:noFill/>
          <a:ln w="9525">
            <a:noFill/>
            <a:miter lim="800000"/>
            <a:headEnd/>
            <a:tailEnd/>
          </a:ln>
        </p:spPr>
        <p:txBody>
          <a:bodyPr wrap="none">
            <a:spAutoFit/>
          </a:bodyPr>
          <a:lstStyle/>
          <a:p>
            <a:pPr>
              <a:buFont typeface="Wingdings" pitchFamily="2" charset="2"/>
              <a:buChar char="§"/>
            </a:pPr>
            <a:r>
              <a:rPr lang="en-US" sz="2000" dirty="0">
                <a:solidFill>
                  <a:schemeClr val="bg1"/>
                </a:solidFill>
                <a:latin typeface="Berlin Sans FB" pitchFamily="34" charset="0"/>
              </a:rPr>
              <a:t> Measurable</a:t>
            </a:r>
          </a:p>
        </p:txBody>
      </p:sp>
      <p:sp>
        <p:nvSpPr>
          <p:cNvPr id="6" name="Rectangle 5"/>
          <p:cNvSpPr/>
          <p:nvPr/>
        </p:nvSpPr>
        <p:spPr>
          <a:xfrm>
            <a:off x="5257800" y="4419600"/>
            <a:ext cx="995785" cy="1569660"/>
          </a:xfrm>
          <a:prstGeom prst="rect">
            <a:avLst/>
          </a:prstGeom>
          <a:noFill/>
        </p:spPr>
        <p:txBody>
          <a:bodyPr wrap="none">
            <a:spAutoFit/>
          </a:bodyPr>
          <a:lstStyle/>
          <a:p>
            <a:pPr algn="ctr" fontAlgn="auto">
              <a:spcBef>
                <a:spcPts val="0"/>
              </a:spcBef>
              <a:spcAft>
                <a:spcPts val="0"/>
              </a:spcAft>
              <a:defRPr/>
            </a:pPr>
            <a:r>
              <a:rPr lang="en-US" sz="9600" dirty="0">
                <a:ln w="47625" cmpd="sng">
                  <a:gradFill>
                    <a:gsLst>
                      <a:gs pos="70000">
                        <a:schemeClr val="bg1"/>
                      </a:gs>
                      <a:gs pos="0">
                        <a:schemeClr val="accent6">
                          <a:tint val="77000"/>
                          <a:satMod val="180000"/>
                        </a:schemeClr>
                      </a:gs>
                    </a:gsLst>
                    <a:lin ang="5400000"/>
                  </a:gradFill>
                  <a:prstDash val="solid"/>
                </a:ln>
                <a:solidFill>
                  <a:srgbClr val="FF9900"/>
                </a:solidFill>
                <a:effectLst>
                  <a:outerShdw blurRad="50800" dist="40000" dir="5400000" algn="tl" rotWithShape="0">
                    <a:srgbClr val="000000">
                      <a:shade val="5000"/>
                      <a:satMod val="120000"/>
                      <a:alpha val="33000"/>
                    </a:srgbClr>
                  </a:outerShdw>
                </a:effectLst>
                <a:latin typeface="Berlin Sans FB" pitchFamily="34" charset="0"/>
              </a:rPr>
              <a:t>A</a:t>
            </a:r>
          </a:p>
        </p:txBody>
      </p:sp>
      <p:sp>
        <p:nvSpPr>
          <p:cNvPr id="7" name="TextBox 9"/>
          <p:cNvSpPr txBox="1">
            <a:spLocks noChangeArrowheads="1"/>
          </p:cNvSpPr>
          <p:nvPr/>
        </p:nvSpPr>
        <p:spPr bwMode="auto">
          <a:xfrm>
            <a:off x="5334000" y="5791200"/>
            <a:ext cx="1508746" cy="400110"/>
          </a:xfrm>
          <a:prstGeom prst="rect">
            <a:avLst/>
          </a:prstGeom>
          <a:noFill/>
          <a:ln w="9525">
            <a:noFill/>
            <a:miter lim="800000"/>
            <a:headEnd/>
            <a:tailEnd/>
          </a:ln>
        </p:spPr>
        <p:txBody>
          <a:bodyPr wrap="none">
            <a:spAutoFit/>
          </a:bodyPr>
          <a:lstStyle/>
          <a:p>
            <a:pPr>
              <a:buFont typeface="Wingdings" pitchFamily="2" charset="2"/>
              <a:buChar char="§"/>
            </a:pPr>
            <a:r>
              <a:rPr lang="en-US" sz="2000" dirty="0">
                <a:solidFill>
                  <a:schemeClr val="bg1"/>
                </a:solidFill>
                <a:latin typeface="Berlin Sans FB" pitchFamily="34" charset="0"/>
              </a:rPr>
              <a:t> Attainable</a:t>
            </a:r>
          </a:p>
        </p:txBody>
      </p:sp>
      <p:sp>
        <p:nvSpPr>
          <p:cNvPr id="8" name="Rectangle 7"/>
          <p:cNvSpPr/>
          <p:nvPr/>
        </p:nvSpPr>
        <p:spPr>
          <a:xfrm>
            <a:off x="1981200" y="4495800"/>
            <a:ext cx="915635" cy="1569660"/>
          </a:xfrm>
          <a:prstGeom prst="rect">
            <a:avLst/>
          </a:prstGeom>
          <a:noFill/>
        </p:spPr>
        <p:txBody>
          <a:bodyPr wrap="none">
            <a:spAutoFit/>
          </a:bodyPr>
          <a:lstStyle/>
          <a:p>
            <a:pPr algn="ctr" fontAlgn="auto">
              <a:spcBef>
                <a:spcPts val="0"/>
              </a:spcBef>
              <a:spcAft>
                <a:spcPts val="0"/>
              </a:spcAft>
              <a:defRPr/>
            </a:pPr>
            <a:r>
              <a:rPr lang="en-US" sz="9600" dirty="0">
                <a:ln w="47625" cmpd="sng">
                  <a:gradFill>
                    <a:gsLst>
                      <a:gs pos="70000">
                        <a:schemeClr val="bg1"/>
                      </a:gs>
                      <a:gs pos="0">
                        <a:schemeClr val="accent6">
                          <a:tint val="77000"/>
                          <a:satMod val="180000"/>
                        </a:schemeClr>
                      </a:gs>
                    </a:gsLst>
                    <a:lin ang="5400000"/>
                  </a:gradFill>
                  <a:prstDash val="solid"/>
                </a:ln>
                <a:solidFill>
                  <a:srgbClr val="FF9900"/>
                </a:solidFill>
                <a:effectLst>
                  <a:outerShdw blurRad="50800" dist="40000" dir="5400000" algn="tl" rotWithShape="0">
                    <a:srgbClr val="000000">
                      <a:shade val="5000"/>
                      <a:satMod val="120000"/>
                      <a:alpha val="33000"/>
                    </a:srgbClr>
                  </a:outerShdw>
                </a:effectLst>
                <a:latin typeface="Berlin Sans FB" pitchFamily="34" charset="0"/>
              </a:rPr>
              <a:t>R</a:t>
            </a:r>
          </a:p>
        </p:txBody>
      </p:sp>
      <p:sp>
        <p:nvSpPr>
          <p:cNvPr id="9" name="TextBox 11"/>
          <p:cNvSpPr txBox="1">
            <a:spLocks noChangeArrowheads="1"/>
          </p:cNvSpPr>
          <p:nvPr/>
        </p:nvSpPr>
        <p:spPr bwMode="auto">
          <a:xfrm>
            <a:off x="2286000" y="5791200"/>
            <a:ext cx="1731564" cy="400110"/>
          </a:xfrm>
          <a:prstGeom prst="rect">
            <a:avLst/>
          </a:prstGeom>
          <a:noFill/>
          <a:ln w="9525">
            <a:noFill/>
            <a:miter lim="800000"/>
            <a:headEnd/>
            <a:tailEnd/>
          </a:ln>
        </p:spPr>
        <p:txBody>
          <a:bodyPr wrap="none">
            <a:spAutoFit/>
          </a:bodyPr>
          <a:lstStyle/>
          <a:p>
            <a:pPr>
              <a:buFont typeface="Wingdings" pitchFamily="2" charset="2"/>
              <a:buChar char="§"/>
            </a:pPr>
            <a:r>
              <a:rPr lang="en-US" sz="2000" dirty="0">
                <a:solidFill>
                  <a:schemeClr val="bg1"/>
                </a:solidFill>
                <a:latin typeface="Berlin Sans FB" pitchFamily="34" charset="0"/>
              </a:rPr>
              <a:t> Result-based</a:t>
            </a:r>
          </a:p>
        </p:txBody>
      </p:sp>
      <p:sp>
        <p:nvSpPr>
          <p:cNvPr id="10" name="Rectangle 9"/>
          <p:cNvSpPr/>
          <p:nvPr/>
        </p:nvSpPr>
        <p:spPr>
          <a:xfrm>
            <a:off x="1295400" y="1676400"/>
            <a:ext cx="816249" cy="1569660"/>
          </a:xfrm>
          <a:prstGeom prst="rect">
            <a:avLst/>
          </a:prstGeom>
          <a:noFill/>
        </p:spPr>
        <p:txBody>
          <a:bodyPr wrap="none">
            <a:spAutoFit/>
          </a:bodyPr>
          <a:lstStyle/>
          <a:p>
            <a:pPr algn="ctr" fontAlgn="auto">
              <a:spcBef>
                <a:spcPts val="0"/>
              </a:spcBef>
              <a:spcAft>
                <a:spcPts val="0"/>
              </a:spcAft>
              <a:defRPr/>
            </a:pPr>
            <a:r>
              <a:rPr lang="en-US" sz="9600" dirty="0">
                <a:ln w="47625" cmpd="sng">
                  <a:gradFill>
                    <a:gsLst>
                      <a:gs pos="70000">
                        <a:schemeClr val="bg1"/>
                      </a:gs>
                      <a:gs pos="0">
                        <a:schemeClr val="accent6">
                          <a:tint val="77000"/>
                          <a:satMod val="180000"/>
                        </a:schemeClr>
                      </a:gs>
                    </a:gsLst>
                    <a:lin ang="5400000"/>
                  </a:gradFill>
                  <a:prstDash val="solid"/>
                </a:ln>
                <a:solidFill>
                  <a:srgbClr val="FF9900"/>
                </a:solidFill>
                <a:effectLst>
                  <a:outerShdw blurRad="50800" dist="40000" dir="5400000" algn="tl" rotWithShape="0">
                    <a:srgbClr val="000000">
                      <a:shade val="5000"/>
                      <a:satMod val="120000"/>
                      <a:alpha val="33000"/>
                    </a:srgbClr>
                  </a:outerShdw>
                </a:effectLst>
                <a:latin typeface="Berlin Sans FB" pitchFamily="34" charset="0"/>
              </a:rPr>
              <a:t>T</a:t>
            </a:r>
          </a:p>
        </p:txBody>
      </p:sp>
      <p:sp>
        <p:nvSpPr>
          <p:cNvPr id="11" name="TextBox 13"/>
          <p:cNvSpPr txBox="1">
            <a:spLocks noChangeArrowheads="1"/>
          </p:cNvSpPr>
          <p:nvPr/>
        </p:nvSpPr>
        <p:spPr bwMode="auto">
          <a:xfrm>
            <a:off x="1447800" y="2971800"/>
            <a:ext cx="1683474" cy="400110"/>
          </a:xfrm>
          <a:prstGeom prst="rect">
            <a:avLst/>
          </a:prstGeom>
          <a:noFill/>
          <a:ln w="9525">
            <a:noFill/>
            <a:miter lim="800000"/>
            <a:headEnd/>
            <a:tailEnd/>
          </a:ln>
        </p:spPr>
        <p:txBody>
          <a:bodyPr wrap="none">
            <a:spAutoFit/>
          </a:bodyPr>
          <a:lstStyle/>
          <a:p>
            <a:pPr>
              <a:buFont typeface="Wingdings" pitchFamily="2" charset="2"/>
              <a:buChar char="§"/>
            </a:pPr>
            <a:r>
              <a:rPr lang="en-US" sz="2000" dirty="0">
                <a:solidFill>
                  <a:schemeClr val="bg1"/>
                </a:solidFill>
                <a:latin typeface="Berlin Sans FB" pitchFamily="34" charset="0"/>
              </a:rPr>
              <a:t> Time-bound</a:t>
            </a:r>
          </a:p>
        </p:txBody>
      </p:sp>
      <p:sp>
        <p:nvSpPr>
          <p:cNvPr id="15" name="Text Box 4"/>
          <p:cNvSpPr txBox="1">
            <a:spLocks noChangeArrowheads="1"/>
          </p:cNvSpPr>
          <p:nvPr/>
        </p:nvSpPr>
        <p:spPr bwMode="auto">
          <a:xfrm>
            <a:off x="2362200" y="1905000"/>
            <a:ext cx="4191000" cy="2862322"/>
          </a:xfrm>
          <a:prstGeom prst="rect">
            <a:avLst/>
          </a:prstGeom>
          <a:noFill/>
          <a:ln w="9525">
            <a:noFill/>
            <a:miter lim="800000"/>
            <a:headEnd/>
            <a:tailEnd/>
          </a:ln>
          <a:effectLst/>
        </p:spPr>
        <p:txBody>
          <a:bodyPr wrap="square">
            <a:spAutoFit/>
          </a:bodyPr>
          <a:lstStyle/>
          <a:p>
            <a:pPr algn="ctr" fontAlgn="auto">
              <a:spcBef>
                <a:spcPts val="0"/>
              </a:spcBef>
              <a:spcAft>
                <a:spcPts val="0"/>
              </a:spcAft>
              <a:tabLst>
                <a:tab pos="5829300" algn="l"/>
              </a:tabLst>
              <a:defRPr/>
            </a:pPr>
            <a:r>
              <a:rPr lang="en-US" sz="6000" b="1" i="1" dirty="0" smtClean="0">
                <a:ln w="25400">
                  <a:solidFill>
                    <a:schemeClr val="tx1"/>
                  </a:solidFill>
                </a:ln>
                <a:solidFill>
                  <a:srgbClr val="FF9900"/>
                </a:solidFill>
                <a:effectLst>
                  <a:outerShdw blurRad="50800" dist="50800" dir="5400000" algn="ctr" rotWithShape="0">
                    <a:schemeClr val="accent6">
                      <a:lumMod val="75000"/>
                    </a:schemeClr>
                  </a:outerShdw>
                </a:effectLst>
                <a:latin typeface="Berlin Sans FB" pitchFamily="34" charset="0"/>
              </a:rPr>
              <a:t>Setting SMART Goals</a:t>
            </a:r>
            <a:endParaRPr lang="en-US" sz="6000" b="1" i="1" dirty="0">
              <a:ln>
                <a:solidFill>
                  <a:schemeClr val="tx1"/>
                </a:solidFill>
              </a:ln>
              <a:solidFill>
                <a:srgbClr val="FF9900"/>
              </a:solidFill>
              <a:latin typeface="Berlin Sans FB"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500"/>
                                        <p:tgtEl>
                                          <p:spTgt spid="2"/>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4)">
                                      <p:cBhvr>
                                        <p:cTn id="15" dur="500"/>
                                        <p:tgtEl>
                                          <p:spTgt spid="3"/>
                                        </p:tgtEl>
                                      </p:cBhvr>
                                    </p:animEffect>
                                  </p:childTnLst>
                                </p:cTn>
                              </p:par>
                            </p:childTnLst>
                          </p:cTn>
                        </p:par>
                        <p:par>
                          <p:cTn id="16" fill="hold">
                            <p:stCondLst>
                              <p:cond delay="500"/>
                            </p:stCondLst>
                            <p:childTnLst>
                              <p:par>
                                <p:cTn id="17" presetID="21"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4)">
                                      <p:cBhvr>
                                        <p:cTn id="19" dur="500"/>
                                        <p:tgtEl>
                                          <p:spTgt spid="4"/>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4)">
                                      <p:cBhvr>
                                        <p:cTn id="22" dur="500"/>
                                        <p:tgtEl>
                                          <p:spTgt spid="5"/>
                                        </p:tgtEl>
                                      </p:cBhvr>
                                    </p:animEffect>
                                  </p:childTnLst>
                                </p:cTn>
                              </p:par>
                            </p:childTnLst>
                          </p:cTn>
                        </p:par>
                        <p:par>
                          <p:cTn id="23" fill="hold">
                            <p:stCondLst>
                              <p:cond delay="1000"/>
                            </p:stCondLst>
                            <p:childTnLst>
                              <p:par>
                                <p:cTn id="24" presetID="21" presetClass="entr" presetSubtype="4"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4)">
                                      <p:cBhvr>
                                        <p:cTn id="26" dur="500"/>
                                        <p:tgtEl>
                                          <p:spTgt spid="6"/>
                                        </p:tgtEl>
                                      </p:cBhvr>
                                    </p:animEffect>
                                  </p:childTnLst>
                                </p:cTn>
                              </p:par>
                              <p:par>
                                <p:cTn id="27" presetID="21"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heel(4)">
                                      <p:cBhvr>
                                        <p:cTn id="29" dur="500"/>
                                        <p:tgtEl>
                                          <p:spTgt spid="7"/>
                                        </p:tgtEl>
                                      </p:cBhvr>
                                    </p:animEffect>
                                  </p:childTnLst>
                                </p:cTn>
                              </p:par>
                            </p:childTnLst>
                          </p:cTn>
                        </p:par>
                        <p:par>
                          <p:cTn id="30" fill="hold">
                            <p:stCondLst>
                              <p:cond delay="1500"/>
                            </p:stCondLst>
                            <p:childTnLst>
                              <p:par>
                                <p:cTn id="31" presetID="21"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4)">
                                      <p:cBhvr>
                                        <p:cTn id="33" dur="500"/>
                                        <p:tgtEl>
                                          <p:spTgt spid="8"/>
                                        </p:tgtEl>
                                      </p:cBhvr>
                                    </p:animEffect>
                                  </p:childTnLst>
                                </p:cTn>
                              </p:par>
                              <p:par>
                                <p:cTn id="34" presetID="21"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heel(4)">
                                      <p:cBhvr>
                                        <p:cTn id="36" dur="500"/>
                                        <p:tgtEl>
                                          <p:spTgt spid="9"/>
                                        </p:tgtEl>
                                      </p:cBhvr>
                                    </p:animEffect>
                                  </p:childTnLst>
                                </p:cTn>
                              </p:par>
                            </p:childTnLst>
                          </p:cTn>
                        </p:par>
                        <p:par>
                          <p:cTn id="37" fill="hold">
                            <p:stCondLst>
                              <p:cond delay="2000"/>
                            </p:stCondLst>
                            <p:childTnLst>
                              <p:par>
                                <p:cTn id="38" presetID="21" presetClass="entr" presetSubtype="4"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heel(4)">
                                      <p:cBhvr>
                                        <p:cTn id="40" dur="500"/>
                                        <p:tgtEl>
                                          <p:spTgt spid="10"/>
                                        </p:tgtEl>
                                      </p:cBhvr>
                                    </p:animEffect>
                                  </p:childTnLst>
                                </p:cTn>
                              </p:par>
                              <p:par>
                                <p:cTn id="41" presetID="21"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heel(4)">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2" grpId="0"/>
      <p:bldP spid="3" grpId="0"/>
      <p:bldP spid="4" grpId="0"/>
      <p:bldP spid="5" grpId="0"/>
      <p:bldP spid="6"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ChangeArrowheads="1"/>
          </p:cNvSpPr>
          <p:nvPr/>
        </p:nvSpPr>
        <p:spPr bwMode="auto">
          <a:xfrm>
            <a:off x="4876800" y="2362200"/>
            <a:ext cx="1828800" cy="533400"/>
          </a:xfrm>
          <a:prstGeom prst="rect">
            <a:avLst/>
          </a:prstGeom>
          <a:solidFill>
            <a:schemeClr val="tx1"/>
          </a:solidFill>
          <a:ln w="38100">
            <a:solidFill>
              <a:srgbClr val="FF6600"/>
            </a:solidFill>
            <a:miter lim="800000"/>
            <a:headEnd/>
            <a:tailEnd/>
          </a:ln>
        </p:spPr>
        <p:txBody>
          <a:bodyPr wrap="none" anchor="ctr"/>
          <a:lstStyle/>
          <a:p>
            <a:endParaRPr lang="en-US" dirty="0">
              <a:latin typeface="Berlin Sans FB" pitchFamily="34" charset="0"/>
            </a:endParaRPr>
          </a:p>
        </p:txBody>
      </p:sp>
      <p:sp>
        <p:nvSpPr>
          <p:cNvPr id="2" name="Rectangle 5"/>
          <p:cNvSpPr>
            <a:spLocks noChangeArrowheads="1"/>
          </p:cNvSpPr>
          <p:nvPr/>
        </p:nvSpPr>
        <p:spPr bwMode="auto">
          <a:xfrm>
            <a:off x="152400" y="1235075"/>
            <a:ext cx="2057400" cy="5257800"/>
          </a:xfrm>
          <a:prstGeom prst="rect">
            <a:avLst/>
          </a:prstGeom>
          <a:solidFill>
            <a:schemeClr val="tx1"/>
          </a:solidFill>
          <a:ln w="38100">
            <a:solidFill>
              <a:srgbClr val="FF6600"/>
            </a:solidFill>
            <a:miter lim="800000"/>
            <a:headEnd/>
            <a:tailEnd/>
          </a:ln>
        </p:spPr>
        <p:txBody>
          <a:bodyPr wrap="none" anchor="ctr"/>
          <a:lstStyle/>
          <a:p>
            <a:endParaRPr lang="en-US" dirty="0">
              <a:latin typeface="Berlin Sans FB" pitchFamily="34" charset="0"/>
            </a:endParaRPr>
          </a:p>
        </p:txBody>
      </p:sp>
      <p:sp>
        <p:nvSpPr>
          <p:cNvPr id="3" name="Rectangle 6"/>
          <p:cNvSpPr>
            <a:spLocks noChangeArrowheads="1"/>
          </p:cNvSpPr>
          <p:nvPr/>
        </p:nvSpPr>
        <p:spPr bwMode="auto">
          <a:xfrm>
            <a:off x="2590800" y="1235075"/>
            <a:ext cx="1828800" cy="1752600"/>
          </a:xfrm>
          <a:prstGeom prst="rect">
            <a:avLst/>
          </a:prstGeom>
          <a:solidFill>
            <a:schemeClr val="tx1"/>
          </a:solidFill>
          <a:ln w="38100">
            <a:solidFill>
              <a:srgbClr val="FF6600"/>
            </a:solidFill>
            <a:miter lim="800000"/>
            <a:headEnd/>
            <a:tailEnd/>
          </a:ln>
        </p:spPr>
        <p:txBody>
          <a:bodyPr wrap="none" anchor="ctr"/>
          <a:lstStyle/>
          <a:p>
            <a:endParaRPr lang="en-US" dirty="0">
              <a:latin typeface="Berlin Sans FB" pitchFamily="34" charset="0"/>
            </a:endParaRPr>
          </a:p>
        </p:txBody>
      </p:sp>
      <p:sp>
        <p:nvSpPr>
          <p:cNvPr id="4" name="Rectangle 7"/>
          <p:cNvSpPr>
            <a:spLocks noChangeArrowheads="1"/>
          </p:cNvSpPr>
          <p:nvPr/>
        </p:nvSpPr>
        <p:spPr bwMode="auto">
          <a:xfrm>
            <a:off x="2590800" y="3216275"/>
            <a:ext cx="1828800" cy="1752600"/>
          </a:xfrm>
          <a:prstGeom prst="rect">
            <a:avLst/>
          </a:prstGeom>
          <a:solidFill>
            <a:schemeClr val="tx1"/>
          </a:solidFill>
          <a:ln w="38100">
            <a:solidFill>
              <a:srgbClr val="FF6600"/>
            </a:solidFill>
            <a:miter lim="800000"/>
            <a:headEnd/>
            <a:tailEnd/>
          </a:ln>
        </p:spPr>
        <p:txBody>
          <a:bodyPr wrap="none" anchor="ctr"/>
          <a:lstStyle/>
          <a:p>
            <a:pPr algn="ctr"/>
            <a:endParaRPr lang="en-US" dirty="0">
              <a:latin typeface="Berlin Sans FB" pitchFamily="34" charset="0"/>
            </a:endParaRPr>
          </a:p>
        </p:txBody>
      </p:sp>
      <p:sp>
        <p:nvSpPr>
          <p:cNvPr id="5" name="Rectangle 8"/>
          <p:cNvSpPr>
            <a:spLocks noChangeArrowheads="1"/>
          </p:cNvSpPr>
          <p:nvPr/>
        </p:nvSpPr>
        <p:spPr bwMode="auto">
          <a:xfrm>
            <a:off x="2590800" y="5197475"/>
            <a:ext cx="1828800" cy="1295400"/>
          </a:xfrm>
          <a:prstGeom prst="rect">
            <a:avLst/>
          </a:prstGeom>
          <a:solidFill>
            <a:schemeClr val="tx1"/>
          </a:solidFill>
          <a:ln w="38100">
            <a:solidFill>
              <a:srgbClr val="FF6600"/>
            </a:solidFill>
            <a:miter lim="800000"/>
            <a:headEnd/>
            <a:tailEnd/>
          </a:ln>
        </p:spPr>
        <p:txBody>
          <a:bodyPr wrap="none" anchor="ctr"/>
          <a:lstStyle/>
          <a:p>
            <a:endParaRPr lang="en-US" dirty="0">
              <a:latin typeface="Berlin Sans FB" pitchFamily="34" charset="0"/>
            </a:endParaRPr>
          </a:p>
        </p:txBody>
      </p:sp>
      <p:sp>
        <p:nvSpPr>
          <p:cNvPr id="6" name="Rectangle 9"/>
          <p:cNvSpPr>
            <a:spLocks noChangeArrowheads="1"/>
          </p:cNvSpPr>
          <p:nvPr/>
        </p:nvSpPr>
        <p:spPr bwMode="auto">
          <a:xfrm>
            <a:off x="4876800" y="1235075"/>
            <a:ext cx="1828800" cy="533400"/>
          </a:xfrm>
          <a:prstGeom prst="rect">
            <a:avLst/>
          </a:prstGeom>
          <a:solidFill>
            <a:schemeClr val="tx1"/>
          </a:solidFill>
          <a:ln w="38100">
            <a:solidFill>
              <a:srgbClr val="FF6600"/>
            </a:solidFill>
            <a:miter lim="800000"/>
            <a:headEnd/>
            <a:tailEnd/>
          </a:ln>
        </p:spPr>
        <p:txBody>
          <a:bodyPr wrap="none" anchor="ctr"/>
          <a:lstStyle/>
          <a:p>
            <a:endParaRPr lang="en-US" dirty="0">
              <a:latin typeface="Berlin Sans FB" pitchFamily="34" charset="0"/>
            </a:endParaRPr>
          </a:p>
        </p:txBody>
      </p:sp>
      <p:sp>
        <p:nvSpPr>
          <p:cNvPr id="8" name="Rectangle 11"/>
          <p:cNvSpPr>
            <a:spLocks noChangeArrowheads="1"/>
          </p:cNvSpPr>
          <p:nvPr/>
        </p:nvSpPr>
        <p:spPr bwMode="auto">
          <a:xfrm>
            <a:off x="4876800" y="3505200"/>
            <a:ext cx="1828800" cy="533400"/>
          </a:xfrm>
          <a:prstGeom prst="rect">
            <a:avLst/>
          </a:prstGeom>
          <a:solidFill>
            <a:schemeClr val="tx1"/>
          </a:solidFill>
          <a:ln w="38100">
            <a:solidFill>
              <a:srgbClr val="FF6600"/>
            </a:solidFill>
            <a:miter lim="800000"/>
            <a:headEnd/>
            <a:tailEnd/>
          </a:ln>
        </p:spPr>
        <p:txBody>
          <a:bodyPr wrap="none" anchor="ctr"/>
          <a:lstStyle/>
          <a:p>
            <a:pPr algn="ctr"/>
            <a:endParaRPr lang="en-US" dirty="0">
              <a:latin typeface="Berlin Sans FB" pitchFamily="34" charset="0"/>
            </a:endParaRPr>
          </a:p>
        </p:txBody>
      </p:sp>
      <p:sp>
        <p:nvSpPr>
          <p:cNvPr id="9" name="Rectangle 12"/>
          <p:cNvSpPr>
            <a:spLocks noChangeArrowheads="1"/>
          </p:cNvSpPr>
          <p:nvPr/>
        </p:nvSpPr>
        <p:spPr bwMode="auto">
          <a:xfrm>
            <a:off x="4876800" y="4648200"/>
            <a:ext cx="1828800" cy="533400"/>
          </a:xfrm>
          <a:prstGeom prst="rect">
            <a:avLst/>
          </a:prstGeom>
          <a:solidFill>
            <a:schemeClr val="tx1"/>
          </a:solidFill>
          <a:ln w="38100">
            <a:solidFill>
              <a:srgbClr val="FF6600"/>
            </a:solidFill>
            <a:miter lim="800000"/>
            <a:headEnd/>
            <a:tailEnd/>
          </a:ln>
        </p:spPr>
        <p:txBody>
          <a:bodyPr wrap="none" anchor="ctr"/>
          <a:lstStyle/>
          <a:p>
            <a:pPr algn="ctr"/>
            <a:endParaRPr lang="en-US" dirty="0">
              <a:latin typeface="Berlin Sans FB" pitchFamily="34" charset="0"/>
            </a:endParaRPr>
          </a:p>
        </p:txBody>
      </p:sp>
      <p:sp>
        <p:nvSpPr>
          <p:cNvPr id="11" name="Rectangle 14"/>
          <p:cNvSpPr>
            <a:spLocks noChangeArrowheads="1"/>
          </p:cNvSpPr>
          <p:nvPr/>
        </p:nvSpPr>
        <p:spPr bwMode="auto">
          <a:xfrm>
            <a:off x="4876800" y="5867400"/>
            <a:ext cx="1828800" cy="533400"/>
          </a:xfrm>
          <a:prstGeom prst="rect">
            <a:avLst/>
          </a:prstGeom>
          <a:solidFill>
            <a:schemeClr val="tx1"/>
          </a:solidFill>
          <a:ln w="38100">
            <a:solidFill>
              <a:srgbClr val="FF6600"/>
            </a:solidFill>
            <a:miter lim="800000"/>
            <a:headEnd/>
            <a:tailEnd/>
          </a:ln>
        </p:spPr>
        <p:txBody>
          <a:bodyPr wrap="none" anchor="ctr"/>
          <a:lstStyle/>
          <a:p>
            <a:pPr algn="ctr"/>
            <a:endParaRPr lang="en-US" dirty="0">
              <a:latin typeface="Berlin Sans FB" pitchFamily="34" charset="0"/>
            </a:endParaRPr>
          </a:p>
        </p:txBody>
      </p:sp>
      <p:sp>
        <p:nvSpPr>
          <p:cNvPr id="13" name="Rectangle 17"/>
          <p:cNvSpPr>
            <a:spLocks noChangeArrowheads="1"/>
          </p:cNvSpPr>
          <p:nvPr/>
        </p:nvSpPr>
        <p:spPr bwMode="auto">
          <a:xfrm>
            <a:off x="7086600" y="4953000"/>
            <a:ext cx="1828800" cy="1524000"/>
          </a:xfrm>
          <a:prstGeom prst="rect">
            <a:avLst/>
          </a:prstGeom>
          <a:solidFill>
            <a:schemeClr val="tx1"/>
          </a:solidFill>
          <a:ln w="38100">
            <a:solidFill>
              <a:srgbClr val="FF6600"/>
            </a:solidFill>
            <a:miter lim="800000"/>
            <a:headEnd/>
            <a:tailEnd/>
          </a:ln>
        </p:spPr>
        <p:txBody>
          <a:bodyPr wrap="none" anchor="ctr"/>
          <a:lstStyle/>
          <a:p>
            <a:endParaRPr lang="en-US" dirty="0">
              <a:latin typeface="Berlin Sans FB" pitchFamily="34" charset="0"/>
            </a:endParaRPr>
          </a:p>
        </p:txBody>
      </p:sp>
      <p:sp>
        <p:nvSpPr>
          <p:cNvPr id="14" name="Rectangle 18"/>
          <p:cNvSpPr>
            <a:spLocks noChangeArrowheads="1"/>
          </p:cNvSpPr>
          <p:nvPr/>
        </p:nvSpPr>
        <p:spPr bwMode="auto">
          <a:xfrm>
            <a:off x="7086600" y="3124200"/>
            <a:ext cx="1828800" cy="1508125"/>
          </a:xfrm>
          <a:prstGeom prst="rect">
            <a:avLst/>
          </a:prstGeom>
          <a:solidFill>
            <a:schemeClr val="tx1"/>
          </a:solidFill>
          <a:ln w="38100">
            <a:solidFill>
              <a:srgbClr val="FF6600"/>
            </a:solidFill>
            <a:miter lim="800000"/>
            <a:headEnd/>
            <a:tailEnd/>
          </a:ln>
        </p:spPr>
        <p:txBody>
          <a:bodyPr wrap="none" anchor="ctr"/>
          <a:lstStyle/>
          <a:p>
            <a:pPr algn="ctr"/>
            <a:endParaRPr lang="en-US" dirty="0">
              <a:latin typeface="Berlin Sans FB" pitchFamily="34" charset="0"/>
            </a:endParaRPr>
          </a:p>
        </p:txBody>
      </p:sp>
      <p:sp>
        <p:nvSpPr>
          <p:cNvPr id="15" name="Rectangle 19"/>
          <p:cNvSpPr>
            <a:spLocks noChangeArrowheads="1"/>
          </p:cNvSpPr>
          <p:nvPr/>
        </p:nvSpPr>
        <p:spPr bwMode="auto">
          <a:xfrm>
            <a:off x="7086600" y="1235075"/>
            <a:ext cx="1828800" cy="1508125"/>
          </a:xfrm>
          <a:prstGeom prst="rect">
            <a:avLst/>
          </a:prstGeom>
          <a:solidFill>
            <a:schemeClr val="tx1"/>
          </a:solidFill>
          <a:ln w="38100">
            <a:solidFill>
              <a:srgbClr val="FF6600"/>
            </a:solidFill>
            <a:miter lim="800000"/>
            <a:headEnd/>
            <a:tailEnd/>
          </a:ln>
        </p:spPr>
        <p:txBody>
          <a:bodyPr wrap="none" anchor="ctr"/>
          <a:lstStyle/>
          <a:p>
            <a:endParaRPr lang="en-US" dirty="0">
              <a:latin typeface="Berlin Sans FB" pitchFamily="34" charset="0"/>
            </a:endParaRPr>
          </a:p>
        </p:txBody>
      </p:sp>
      <p:sp>
        <p:nvSpPr>
          <p:cNvPr id="37" name="Text Box 52"/>
          <p:cNvSpPr txBox="1">
            <a:spLocks noChangeArrowheads="1"/>
          </p:cNvSpPr>
          <p:nvPr/>
        </p:nvSpPr>
        <p:spPr bwMode="auto">
          <a:xfrm>
            <a:off x="304800" y="1600200"/>
            <a:ext cx="1828800" cy="4247317"/>
          </a:xfrm>
          <a:prstGeom prst="rect">
            <a:avLst/>
          </a:prstGeom>
          <a:solidFill>
            <a:schemeClr val="bg1"/>
          </a:solidFill>
          <a:ln w="38100">
            <a:solidFill>
              <a:srgbClr val="FF6600"/>
            </a:solidFill>
            <a:miter lim="800000"/>
            <a:headEnd/>
            <a:tailEnd/>
          </a:ln>
        </p:spPr>
        <p:txBody>
          <a:bodyPr wrap="square">
            <a:spAutoFit/>
          </a:bodyPr>
          <a:lstStyle/>
          <a:p>
            <a:pPr algn="ctr"/>
            <a:r>
              <a:rPr lang="en-US" u="sng" dirty="0">
                <a:latin typeface="Berlin Sans FB" pitchFamily="34" charset="0"/>
              </a:rPr>
              <a:t>General Rule</a:t>
            </a:r>
            <a:r>
              <a:rPr lang="en-US" dirty="0" smtClean="0">
                <a:latin typeface="Berlin Sans FB" pitchFamily="34" charset="0"/>
              </a:rPr>
              <a:t>:</a:t>
            </a:r>
          </a:p>
          <a:p>
            <a:pPr algn="ctr"/>
            <a:r>
              <a:rPr lang="en-US" dirty="0" smtClean="0">
                <a:latin typeface="Berlin Sans FB" pitchFamily="34" charset="0"/>
              </a:rPr>
              <a:t>District-wide goals are written 3-5 years out.</a:t>
            </a:r>
          </a:p>
          <a:p>
            <a:pPr algn="ctr"/>
            <a:r>
              <a:rPr lang="en-US" dirty="0" smtClean="0">
                <a:latin typeface="Berlin Sans FB" pitchFamily="34" charset="0"/>
              </a:rPr>
              <a:t>  Campus-wide </a:t>
            </a:r>
            <a:r>
              <a:rPr lang="en-US" dirty="0">
                <a:latin typeface="Berlin Sans FB" pitchFamily="34" charset="0"/>
              </a:rPr>
              <a:t>goals are </a:t>
            </a:r>
            <a:r>
              <a:rPr lang="en-US" dirty="0" smtClean="0">
                <a:latin typeface="Berlin Sans FB" pitchFamily="34" charset="0"/>
              </a:rPr>
              <a:t>written 1-3 </a:t>
            </a:r>
            <a:r>
              <a:rPr lang="en-US" dirty="0">
                <a:latin typeface="Berlin Sans FB" pitchFamily="34" charset="0"/>
              </a:rPr>
              <a:t>years out. </a:t>
            </a:r>
            <a:r>
              <a:rPr lang="en-US" dirty="0" smtClean="0">
                <a:latin typeface="Berlin Sans FB" pitchFamily="34" charset="0"/>
              </a:rPr>
              <a:t> Content/Grade Level goals are written for one year. Result Goals </a:t>
            </a:r>
            <a:r>
              <a:rPr lang="en-US" dirty="0">
                <a:latin typeface="Berlin Sans FB" pitchFamily="34" charset="0"/>
              </a:rPr>
              <a:t>state the Subject GAN and a percentage to attain.</a:t>
            </a:r>
          </a:p>
        </p:txBody>
      </p:sp>
      <p:sp>
        <p:nvSpPr>
          <p:cNvPr id="38" name="Text Box 53"/>
          <p:cNvSpPr txBox="1">
            <a:spLocks noChangeArrowheads="1"/>
          </p:cNvSpPr>
          <p:nvPr/>
        </p:nvSpPr>
        <p:spPr bwMode="auto">
          <a:xfrm>
            <a:off x="2667000" y="1600200"/>
            <a:ext cx="1600200" cy="2308324"/>
          </a:xfrm>
          <a:prstGeom prst="rect">
            <a:avLst/>
          </a:prstGeom>
          <a:solidFill>
            <a:schemeClr val="bg1"/>
          </a:solidFill>
          <a:ln w="38100">
            <a:solidFill>
              <a:srgbClr val="FF6600"/>
            </a:solidFill>
            <a:miter lim="800000"/>
            <a:headEnd/>
            <a:tailEnd/>
          </a:ln>
        </p:spPr>
        <p:txBody>
          <a:bodyPr wrap="square">
            <a:spAutoFit/>
          </a:bodyPr>
          <a:lstStyle/>
          <a:p>
            <a:pPr algn="ctr"/>
            <a:r>
              <a:rPr lang="en-US" dirty="0">
                <a:latin typeface="Berlin Sans FB" pitchFamily="34" charset="0"/>
              </a:rPr>
              <a:t>The skills, knowledge or evidence of performance that comprise or lead to proficiency in our goal area. </a:t>
            </a:r>
          </a:p>
        </p:txBody>
      </p:sp>
      <p:sp>
        <p:nvSpPr>
          <p:cNvPr id="39" name="Text Box 54"/>
          <p:cNvSpPr txBox="1">
            <a:spLocks noChangeArrowheads="1"/>
          </p:cNvSpPr>
          <p:nvPr/>
        </p:nvSpPr>
        <p:spPr bwMode="auto">
          <a:xfrm>
            <a:off x="5029200" y="1600200"/>
            <a:ext cx="1600200" cy="2308324"/>
          </a:xfrm>
          <a:prstGeom prst="rect">
            <a:avLst/>
          </a:prstGeom>
          <a:solidFill>
            <a:schemeClr val="bg1"/>
          </a:solidFill>
          <a:ln w="38100">
            <a:solidFill>
              <a:srgbClr val="FF6600"/>
            </a:solidFill>
            <a:miter lim="800000"/>
            <a:headEnd/>
            <a:tailEnd/>
          </a:ln>
        </p:spPr>
        <p:txBody>
          <a:bodyPr wrap="square">
            <a:spAutoFit/>
          </a:bodyPr>
          <a:lstStyle/>
          <a:p>
            <a:pPr algn="ctr"/>
            <a:r>
              <a:rPr lang="en-US" dirty="0">
                <a:latin typeface="Berlin Sans FB" pitchFamily="34" charset="0"/>
              </a:rPr>
              <a:t>Tools used to monitor progress toward our goal.  Measures may be specific to the indicators.</a:t>
            </a:r>
          </a:p>
        </p:txBody>
      </p:sp>
      <p:sp>
        <p:nvSpPr>
          <p:cNvPr id="40" name="Text Box 55"/>
          <p:cNvSpPr txBox="1">
            <a:spLocks noChangeArrowheads="1"/>
          </p:cNvSpPr>
          <p:nvPr/>
        </p:nvSpPr>
        <p:spPr bwMode="auto">
          <a:xfrm>
            <a:off x="7239000" y="1600200"/>
            <a:ext cx="1560512" cy="2585323"/>
          </a:xfrm>
          <a:prstGeom prst="rect">
            <a:avLst/>
          </a:prstGeom>
          <a:solidFill>
            <a:schemeClr val="bg1"/>
          </a:solidFill>
          <a:ln w="38100">
            <a:solidFill>
              <a:srgbClr val="FF6600"/>
            </a:solidFill>
            <a:miter lim="800000"/>
            <a:headEnd/>
            <a:tailEnd/>
          </a:ln>
        </p:spPr>
        <p:txBody>
          <a:bodyPr wrap="square">
            <a:spAutoFit/>
          </a:bodyPr>
          <a:lstStyle/>
          <a:p>
            <a:pPr algn="ctr"/>
            <a:r>
              <a:rPr lang="en-US" dirty="0">
                <a:latin typeface="Berlin Sans FB" pitchFamily="34" charset="0"/>
              </a:rPr>
              <a:t>Shorter term incremental steps toward the goal.  Targets can be set for each measure from the baseline data.</a:t>
            </a:r>
          </a:p>
        </p:txBody>
      </p:sp>
      <p:sp>
        <p:nvSpPr>
          <p:cNvPr id="16" name="Line 21"/>
          <p:cNvSpPr>
            <a:spLocks noChangeShapeType="1"/>
          </p:cNvSpPr>
          <p:nvPr/>
        </p:nvSpPr>
        <p:spPr bwMode="auto">
          <a:xfrm>
            <a:off x="2209800" y="4054475"/>
            <a:ext cx="152400" cy="0"/>
          </a:xfrm>
          <a:prstGeom prst="line">
            <a:avLst/>
          </a:prstGeom>
          <a:noFill/>
          <a:ln w="38100">
            <a:solidFill>
              <a:srgbClr val="FF6600"/>
            </a:solidFill>
            <a:round/>
            <a:headEnd/>
            <a:tailEnd/>
          </a:ln>
        </p:spPr>
        <p:txBody>
          <a:bodyPr/>
          <a:lstStyle/>
          <a:p>
            <a:endParaRPr lang="en-US" dirty="0">
              <a:latin typeface="Berlin Sans FB" pitchFamily="34" charset="0"/>
            </a:endParaRPr>
          </a:p>
        </p:txBody>
      </p:sp>
      <p:sp>
        <p:nvSpPr>
          <p:cNvPr id="17" name="Line 22"/>
          <p:cNvSpPr>
            <a:spLocks noChangeShapeType="1"/>
          </p:cNvSpPr>
          <p:nvPr/>
        </p:nvSpPr>
        <p:spPr bwMode="auto">
          <a:xfrm flipV="1">
            <a:off x="2362200" y="2149475"/>
            <a:ext cx="0" cy="1905000"/>
          </a:xfrm>
          <a:prstGeom prst="line">
            <a:avLst/>
          </a:prstGeom>
          <a:noFill/>
          <a:ln w="38100">
            <a:solidFill>
              <a:srgbClr val="FF6600"/>
            </a:solidFill>
            <a:round/>
            <a:headEnd/>
            <a:tailEnd/>
          </a:ln>
        </p:spPr>
        <p:txBody>
          <a:bodyPr/>
          <a:lstStyle/>
          <a:p>
            <a:endParaRPr lang="en-US" dirty="0">
              <a:latin typeface="Berlin Sans FB" pitchFamily="34" charset="0"/>
            </a:endParaRPr>
          </a:p>
        </p:txBody>
      </p:sp>
      <p:sp>
        <p:nvSpPr>
          <p:cNvPr id="18" name="Line 23"/>
          <p:cNvSpPr>
            <a:spLocks noChangeShapeType="1"/>
          </p:cNvSpPr>
          <p:nvPr/>
        </p:nvSpPr>
        <p:spPr bwMode="auto">
          <a:xfrm>
            <a:off x="2362200" y="2149475"/>
            <a:ext cx="228600" cy="0"/>
          </a:xfrm>
          <a:prstGeom prst="line">
            <a:avLst/>
          </a:prstGeom>
          <a:noFill/>
          <a:ln w="38100">
            <a:solidFill>
              <a:srgbClr val="FF6600"/>
            </a:solidFill>
            <a:round/>
            <a:headEnd/>
            <a:tailEnd/>
          </a:ln>
        </p:spPr>
        <p:txBody>
          <a:bodyPr/>
          <a:lstStyle/>
          <a:p>
            <a:endParaRPr lang="en-US" dirty="0">
              <a:latin typeface="Berlin Sans FB" pitchFamily="34" charset="0"/>
            </a:endParaRPr>
          </a:p>
        </p:txBody>
      </p:sp>
      <p:sp>
        <p:nvSpPr>
          <p:cNvPr id="19" name="Line 24"/>
          <p:cNvSpPr>
            <a:spLocks noChangeShapeType="1"/>
          </p:cNvSpPr>
          <p:nvPr/>
        </p:nvSpPr>
        <p:spPr bwMode="auto">
          <a:xfrm>
            <a:off x="2362200" y="4054475"/>
            <a:ext cx="228600" cy="0"/>
          </a:xfrm>
          <a:prstGeom prst="line">
            <a:avLst/>
          </a:prstGeom>
          <a:noFill/>
          <a:ln w="38100">
            <a:solidFill>
              <a:srgbClr val="FF6600"/>
            </a:solidFill>
            <a:round/>
            <a:headEnd/>
            <a:tailEnd/>
          </a:ln>
        </p:spPr>
        <p:txBody>
          <a:bodyPr/>
          <a:lstStyle/>
          <a:p>
            <a:endParaRPr lang="en-US" dirty="0">
              <a:latin typeface="Berlin Sans FB" pitchFamily="34" charset="0"/>
            </a:endParaRPr>
          </a:p>
        </p:txBody>
      </p:sp>
      <p:sp>
        <p:nvSpPr>
          <p:cNvPr id="20" name="Line 25"/>
          <p:cNvSpPr>
            <a:spLocks noChangeShapeType="1"/>
          </p:cNvSpPr>
          <p:nvPr/>
        </p:nvSpPr>
        <p:spPr bwMode="auto">
          <a:xfrm flipV="1">
            <a:off x="2362200" y="4054475"/>
            <a:ext cx="0" cy="1905000"/>
          </a:xfrm>
          <a:prstGeom prst="line">
            <a:avLst/>
          </a:prstGeom>
          <a:noFill/>
          <a:ln w="38100">
            <a:solidFill>
              <a:srgbClr val="FF6600"/>
            </a:solidFill>
            <a:round/>
            <a:headEnd/>
            <a:tailEnd/>
          </a:ln>
        </p:spPr>
        <p:txBody>
          <a:bodyPr/>
          <a:lstStyle/>
          <a:p>
            <a:endParaRPr lang="en-US" dirty="0">
              <a:latin typeface="Berlin Sans FB" pitchFamily="34" charset="0"/>
            </a:endParaRPr>
          </a:p>
        </p:txBody>
      </p:sp>
      <p:sp>
        <p:nvSpPr>
          <p:cNvPr id="21" name="Line 26"/>
          <p:cNvSpPr>
            <a:spLocks noChangeShapeType="1"/>
          </p:cNvSpPr>
          <p:nvPr/>
        </p:nvSpPr>
        <p:spPr bwMode="auto">
          <a:xfrm>
            <a:off x="2362200" y="5959475"/>
            <a:ext cx="228600" cy="0"/>
          </a:xfrm>
          <a:prstGeom prst="line">
            <a:avLst/>
          </a:prstGeom>
          <a:noFill/>
          <a:ln w="38100">
            <a:solidFill>
              <a:srgbClr val="FF6600"/>
            </a:solidFill>
            <a:round/>
            <a:headEnd/>
            <a:tailEnd/>
          </a:ln>
        </p:spPr>
        <p:txBody>
          <a:bodyPr/>
          <a:lstStyle/>
          <a:p>
            <a:endParaRPr lang="en-US" dirty="0">
              <a:latin typeface="Berlin Sans FB" pitchFamily="34" charset="0"/>
            </a:endParaRPr>
          </a:p>
        </p:txBody>
      </p:sp>
      <p:sp>
        <p:nvSpPr>
          <p:cNvPr id="22" name="Line 27"/>
          <p:cNvSpPr>
            <a:spLocks noChangeShapeType="1"/>
          </p:cNvSpPr>
          <p:nvPr/>
        </p:nvSpPr>
        <p:spPr bwMode="auto">
          <a:xfrm>
            <a:off x="4648200" y="1524000"/>
            <a:ext cx="0" cy="4495800"/>
          </a:xfrm>
          <a:prstGeom prst="line">
            <a:avLst/>
          </a:prstGeom>
          <a:noFill/>
          <a:ln w="38100">
            <a:solidFill>
              <a:srgbClr val="FF6600"/>
            </a:solidFill>
            <a:round/>
            <a:headEnd/>
            <a:tailEnd/>
          </a:ln>
        </p:spPr>
        <p:txBody>
          <a:bodyPr/>
          <a:lstStyle/>
          <a:p>
            <a:endParaRPr lang="en-US" dirty="0">
              <a:latin typeface="Berlin Sans FB" pitchFamily="34" charset="0"/>
            </a:endParaRPr>
          </a:p>
        </p:txBody>
      </p:sp>
      <p:sp>
        <p:nvSpPr>
          <p:cNvPr id="23" name="Line 28"/>
          <p:cNvSpPr>
            <a:spLocks noChangeShapeType="1"/>
          </p:cNvSpPr>
          <p:nvPr/>
        </p:nvSpPr>
        <p:spPr bwMode="auto">
          <a:xfrm>
            <a:off x="4419600" y="4054475"/>
            <a:ext cx="228600" cy="0"/>
          </a:xfrm>
          <a:prstGeom prst="line">
            <a:avLst/>
          </a:prstGeom>
          <a:noFill/>
          <a:ln w="38100">
            <a:solidFill>
              <a:srgbClr val="FF6600"/>
            </a:solidFill>
            <a:round/>
            <a:headEnd/>
            <a:tailEnd/>
          </a:ln>
        </p:spPr>
        <p:txBody>
          <a:bodyPr/>
          <a:lstStyle/>
          <a:p>
            <a:endParaRPr lang="en-US" dirty="0">
              <a:latin typeface="Berlin Sans FB" pitchFamily="34" charset="0"/>
            </a:endParaRPr>
          </a:p>
        </p:txBody>
      </p:sp>
      <p:sp>
        <p:nvSpPr>
          <p:cNvPr id="24" name="Line 29"/>
          <p:cNvSpPr>
            <a:spLocks noChangeShapeType="1"/>
          </p:cNvSpPr>
          <p:nvPr/>
        </p:nvSpPr>
        <p:spPr bwMode="auto">
          <a:xfrm>
            <a:off x="4419600" y="2225675"/>
            <a:ext cx="228600" cy="0"/>
          </a:xfrm>
          <a:prstGeom prst="line">
            <a:avLst/>
          </a:prstGeom>
          <a:noFill/>
          <a:ln w="38100">
            <a:solidFill>
              <a:srgbClr val="FF6600"/>
            </a:solidFill>
            <a:round/>
            <a:headEnd/>
            <a:tailEnd/>
          </a:ln>
        </p:spPr>
        <p:txBody>
          <a:bodyPr/>
          <a:lstStyle/>
          <a:p>
            <a:endParaRPr lang="en-US" dirty="0">
              <a:latin typeface="Berlin Sans FB" pitchFamily="34" charset="0"/>
            </a:endParaRPr>
          </a:p>
        </p:txBody>
      </p:sp>
      <p:sp>
        <p:nvSpPr>
          <p:cNvPr id="25" name="Line 30"/>
          <p:cNvSpPr>
            <a:spLocks noChangeShapeType="1"/>
          </p:cNvSpPr>
          <p:nvPr/>
        </p:nvSpPr>
        <p:spPr bwMode="auto">
          <a:xfrm>
            <a:off x="4419600" y="5959475"/>
            <a:ext cx="228600" cy="0"/>
          </a:xfrm>
          <a:prstGeom prst="line">
            <a:avLst/>
          </a:prstGeom>
          <a:noFill/>
          <a:ln w="38100">
            <a:solidFill>
              <a:srgbClr val="FF6600"/>
            </a:solidFill>
            <a:round/>
            <a:headEnd/>
            <a:tailEnd/>
          </a:ln>
        </p:spPr>
        <p:txBody>
          <a:bodyPr/>
          <a:lstStyle/>
          <a:p>
            <a:endParaRPr lang="en-US" dirty="0">
              <a:latin typeface="Berlin Sans FB" pitchFamily="34" charset="0"/>
            </a:endParaRPr>
          </a:p>
        </p:txBody>
      </p:sp>
      <p:sp>
        <p:nvSpPr>
          <p:cNvPr id="26" name="Line 32"/>
          <p:cNvSpPr>
            <a:spLocks noChangeShapeType="1"/>
          </p:cNvSpPr>
          <p:nvPr/>
        </p:nvSpPr>
        <p:spPr bwMode="auto">
          <a:xfrm>
            <a:off x="4648200" y="6035675"/>
            <a:ext cx="228600" cy="0"/>
          </a:xfrm>
          <a:prstGeom prst="line">
            <a:avLst/>
          </a:prstGeom>
          <a:noFill/>
          <a:ln w="38100">
            <a:solidFill>
              <a:srgbClr val="FF6600"/>
            </a:solidFill>
            <a:round/>
            <a:headEnd/>
            <a:tailEnd/>
          </a:ln>
        </p:spPr>
        <p:txBody>
          <a:bodyPr/>
          <a:lstStyle/>
          <a:p>
            <a:endParaRPr lang="en-US" dirty="0">
              <a:latin typeface="Berlin Sans FB" pitchFamily="34" charset="0"/>
            </a:endParaRPr>
          </a:p>
        </p:txBody>
      </p:sp>
      <p:sp>
        <p:nvSpPr>
          <p:cNvPr id="28" name="Line 34"/>
          <p:cNvSpPr>
            <a:spLocks noChangeShapeType="1"/>
          </p:cNvSpPr>
          <p:nvPr/>
        </p:nvSpPr>
        <p:spPr bwMode="auto">
          <a:xfrm>
            <a:off x="4648200" y="4953000"/>
            <a:ext cx="228600" cy="0"/>
          </a:xfrm>
          <a:prstGeom prst="line">
            <a:avLst/>
          </a:prstGeom>
          <a:noFill/>
          <a:ln w="38100">
            <a:solidFill>
              <a:srgbClr val="FF6600"/>
            </a:solidFill>
            <a:round/>
            <a:headEnd/>
            <a:tailEnd/>
          </a:ln>
        </p:spPr>
        <p:txBody>
          <a:bodyPr/>
          <a:lstStyle/>
          <a:p>
            <a:endParaRPr lang="en-US" dirty="0">
              <a:latin typeface="Berlin Sans FB" pitchFamily="34" charset="0"/>
            </a:endParaRPr>
          </a:p>
        </p:txBody>
      </p:sp>
      <p:sp>
        <p:nvSpPr>
          <p:cNvPr id="29" name="Line 35"/>
          <p:cNvSpPr>
            <a:spLocks noChangeShapeType="1"/>
          </p:cNvSpPr>
          <p:nvPr/>
        </p:nvSpPr>
        <p:spPr bwMode="auto">
          <a:xfrm>
            <a:off x="4648200" y="3825875"/>
            <a:ext cx="228600" cy="0"/>
          </a:xfrm>
          <a:prstGeom prst="line">
            <a:avLst/>
          </a:prstGeom>
          <a:noFill/>
          <a:ln w="38100">
            <a:solidFill>
              <a:srgbClr val="FF6600"/>
            </a:solidFill>
            <a:round/>
            <a:headEnd/>
            <a:tailEnd/>
          </a:ln>
        </p:spPr>
        <p:txBody>
          <a:bodyPr/>
          <a:lstStyle/>
          <a:p>
            <a:endParaRPr lang="en-US" dirty="0">
              <a:latin typeface="Berlin Sans FB" pitchFamily="34" charset="0"/>
            </a:endParaRPr>
          </a:p>
        </p:txBody>
      </p:sp>
      <p:sp>
        <p:nvSpPr>
          <p:cNvPr id="31" name="Line 37"/>
          <p:cNvSpPr>
            <a:spLocks noChangeShapeType="1"/>
          </p:cNvSpPr>
          <p:nvPr/>
        </p:nvSpPr>
        <p:spPr bwMode="auto">
          <a:xfrm>
            <a:off x="4648200" y="2667000"/>
            <a:ext cx="228600" cy="0"/>
          </a:xfrm>
          <a:prstGeom prst="line">
            <a:avLst/>
          </a:prstGeom>
          <a:noFill/>
          <a:ln w="38100">
            <a:solidFill>
              <a:srgbClr val="FF6600"/>
            </a:solidFill>
            <a:round/>
            <a:headEnd/>
            <a:tailEnd/>
          </a:ln>
        </p:spPr>
        <p:txBody>
          <a:bodyPr/>
          <a:lstStyle/>
          <a:p>
            <a:endParaRPr lang="en-US" dirty="0">
              <a:latin typeface="Berlin Sans FB" pitchFamily="34" charset="0"/>
            </a:endParaRPr>
          </a:p>
        </p:txBody>
      </p:sp>
      <p:sp>
        <p:nvSpPr>
          <p:cNvPr id="32" name="Line 38"/>
          <p:cNvSpPr>
            <a:spLocks noChangeShapeType="1"/>
          </p:cNvSpPr>
          <p:nvPr/>
        </p:nvSpPr>
        <p:spPr bwMode="auto">
          <a:xfrm>
            <a:off x="4648200" y="1539875"/>
            <a:ext cx="228600" cy="0"/>
          </a:xfrm>
          <a:prstGeom prst="line">
            <a:avLst/>
          </a:prstGeom>
          <a:noFill/>
          <a:ln w="38100">
            <a:solidFill>
              <a:srgbClr val="FF6600"/>
            </a:solidFill>
            <a:round/>
            <a:headEnd/>
            <a:tailEnd/>
          </a:ln>
        </p:spPr>
        <p:txBody>
          <a:bodyPr/>
          <a:lstStyle/>
          <a:p>
            <a:endParaRPr lang="en-US" dirty="0">
              <a:latin typeface="Berlin Sans FB" pitchFamily="34" charset="0"/>
            </a:endParaRPr>
          </a:p>
        </p:txBody>
      </p:sp>
      <p:sp>
        <p:nvSpPr>
          <p:cNvPr id="33" name="Text Box 48"/>
          <p:cNvSpPr txBox="1">
            <a:spLocks noChangeArrowheads="1"/>
          </p:cNvSpPr>
          <p:nvPr/>
        </p:nvSpPr>
        <p:spPr bwMode="auto">
          <a:xfrm>
            <a:off x="381000" y="838200"/>
            <a:ext cx="1467068" cy="400110"/>
          </a:xfrm>
          <a:prstGeom prst="rect">
            <a:avLst/>
          </a:prstGeom>
          <a:noFill/>
          <a:ln w="38100">
            <a:noFill/>
            <a:miter lim="800000"/>
            <a:headEnd/>
            <a:tailEnd/>
          </a:ln>
        </p:spPr>
        <p:txBody>
          <a:bodyPr wrap="none">
            <a:spAutoFit/>
          </a:bodyPr>
          <a:lstStyle/>
          <a:p>
            <a:r>
              <a:rPr lang="en-US" sz="2000" dirty="0">
                <a:latin typeface="Berlin Sans FB" pitchFamily="34" charset="0"/>
              </a:rPr>
              <a:t>Results Goal</a:t>
            </a:r>
          </a:p>
        </p:txBody>
      </p:sp>
      <p:sp>
        <p:nvSpPr>
          <p:cNvPr id="34" name="Text Box 49"/>
          <p:cNvSpPr txBox="1">
            <a:spLocks noChangeArrowheads="1"/>
          </p:cNvSpPr>
          <p:nvPr/>
        </p:nvSpPr>
        <p:spPr bwMode="auto">
          <a:xfrm>
            <a:off x="2878138" y="854075"/>
            <a:ext cx="1205779" cy="400110"/>
          </a:xfrm>
          <a:prstGeom prst="rect">
            <a:avLst/>
          </a:prstGeom>
          <a:noFill/>
          <a:ln w="38100">
            <a:noFill/>
            <a:miter lim="800000"/>
            <a:headEnd/>
            <a:tailEnd/>
          </a:ln>
        </p:spPr>
        <p:txBody>
          <a:bodyPr wrap="none">
            <a:spAutoFit/>
          </a:bodyPr>
          <a:lstStyle/>
          <a:p>
            <a:r>
              <a:rPr lang="en-US" sz="2000" dirty="0">
                <a:latin typeface="Berlin Sans FB" pitchFamily="34" charset="0"/>
              </a:rPr>
              <a:t>Indicators</a:t>
            </a:r>
          </a:p>
        </p:txBody>
      </p:sp>
      <p:sp>
        <p:nvSpPr>
          <p:cNvPr id="35" name="Text Box 50"/>
          <p:cNvSpPr txBox="1">
            <a:spLocks noChangeArrowheads="1"/>
          </p:cNvSpPr>
          <p:nvPr/>
        </p:nvSpPr>
        <p:spPr bwMode="auto">
          <a:xfrm>
            <a:off x="5181600" y="854075"/>
            <a:ext cx="1156086" cy="400110"/>
          </a:xfrm>
          <a:prstGeom prst="rect">
            <a:avLst/>
          </a:prstGeom>
          <a:noFill/>
          <a:ln w="38100">
            <a:noFill/>
            <a:miter lim="800000"/>
            <a:headEnd/>
            <a:tailEnd/>
          </a:ln>
        </p:spPr>
        <p:txBody>
          <a:bodyPr wrap="none">
            <a:spAutoFit/>
          </a:bodyPr>
          <a:lstStyle/>
          <a:p>
            <a:r>
              <a:rPr lang="en-US" sz="2000" dirty="0">
                <a:latin typeface="Berlin Sans FB" pitchFamily="34" charset="0"/>
              </a:rPr>
              <a:t>Measures</a:t>
            </a:r>
          </a:p>
        </p:txBody>
      </p:sp>
      <p:sp>
        <p:nvSpPr>
          <p:cNvPr id="36" name="Text Box 51"/>
          <p:cNvSpPr txBox="1">
            <a:spLocks noChangeArrowheads="1"/>
          </p:cNvSpPr>
          <p:nvPr/>
        </p:nvSpPr>
        <p:spPr bwMode="auto">
          <a:xfrm>
            <a:off x="7437438" y="854075"/>
            <a:ext cx="965329" cy="400110"/>
          </a:xfrm>
          <a:prstGeom prst="rect">
            <a:avLst/>
          </a:prstGeom>
          <a:noFill/>
          <a:ln w="38100">
            <a:noFill/>
            <a:miter lim="800000"/>
            <a:headEnd/>
            <a:tailEnd/>
          </a:ln>
        </p:spPr>
        <p:txBody>
          <a:bodyPr wrap="none">
            <a:spAutoFit/>
          </a:bodyPr>
          <a:lstStyle/>
          <a:p>
            <a:r>
              <a:rPr lang="en-US" sz="2000" dirty="0">
                <a:latin typeface="Berlin Sans FB" pitchFamily="34" charset="0"/>
              </a:rPr>
              <a:t>Targets</a:t>
            </a:r>
          </a:p>
        </p:txBody>
      </p:sp>
      <p:sp>
        <p:nvSpPr>
          <p:cNvPr id="83" name="Text Box 4"/>
          <p:cNvSpPr txBox="1">
            <a:spLocks noChangeArrowheads="1"/>
          </p:cNvSpPr>
          <p:nvPr/>
        </p:nvSpPr>
        <p:spPr bwMode="auto">
          <a:xfrm>
            <a:off x="1143000" y="-209729"/>
            <a:ext cx="6629400" cy="1200329"/>
          </a:xfrm>
          <a:prstGeom prst="rect">
            <a:avLst/>
          </a:prstGeom>
          <a:noFill/>
          <a:ln w="9525">
            <a:noFill/>
            <a:miter lim="800000"/>
            <a:headEnd/>
            <a:tailEnd/>
          </a:ln>
          <a:effectLst/>
        </p:spPr>
        <p:txBody>
          <a:bodyPr wrap="square">
            <a:spAutoFit/>
          </a:bodyPr>
          <a:lstStyle/>
          <a:p>
            <a:pPr algn="ctr" fontAlgn="auto">
              <a:spcBef>
                <a:spcPts val="0"/>
              </a:spcBef>
              <a:spcAft>
                <a:spcPts val="0"/>
              </a:spcAft>
              <a:tabLst>
                <a:tab pos="5829300" algn="l"/>
              </a:tabLst>
              <a:defRPr/>
            </a:pPr>
            <a:r>
              <a:rPr lang="en-US" sz="7200" b="1" i="1" dirty="0" smtClean="0">
                <a:ln w="25400">
                  <a:solidFill>
                    <a:schemeClr val="tx1"/>
                  </a:solidFill>
                </a:ln>
                <a:solidFill>
                  <a:srgbClr val="FF9900"/>
                </a:solidFill>
                <a:effectLst>
                  <a:outerShdw blurRad="50800" dist="50800" dir="5400000" algn="ctr" rotWithShape="0">
                    <a:schemeClr val="accent6">
                      <a:lumMod val="75000"/>
                    </a:schemeClr>
                  </a:outerShdw>
                </a:effectLst>
                <a:latin typeface="Berlin Sans FB" pitchFamily="34" charset="0"/>
              </a:rPr>
              <a:t>Goal Tree</a:t>
            </a:r>
            <a:endParaRPr lang="en-US" sz="7200" b="1" i="1" dirty="0">
              <a:ln>
                <a:solidFill>
                  <a:schemeClr val="tx1"/>
                </a:solidFill>
              </a:ln>
              <a:solidFill>
                <a:srgbClr val="FF9900"/>
              </a:solidFill>
              <a:latin typeface="Berlin Sans FB"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ppt_x"/>
                                          </p:val>
                                        </p:tav>
                                        <p:tav tm="100000">
                                          <p:val>
                                            <p:strVal val="#ppt_x"/>
                                          </p:val>
                                        </p:tav>
                                      </p:tavLst>
                                    </p:anim>
                                    <p:anim calcmode="lin" valueType="num">
                                      <p:cBhvr additive="base">
                                        <p:cTn id="26"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37"/>
                                        </p:tgtEl>
                                        <p:attrNameLst>
                                          <p:attrName>ppt_x</p:attrName>
                                        </p:attrNameLst>
                                      </p:cBhvr>
                                      <p:tavLst>
                                        <p:tav tm="0">
                                          <p:val>
                                            <p:strVal val="ppt_x"/>
                                          </p:val>
                                        </p:tav>
                                        <p:tav tm="100000">
                                          <p:val>
                                            <p:strVal val="ppt_x"/>
                                          </p:val>
                                        </p:tav>
                                      </p:tavLst>
                                    </p:anim>
                                    <p:anim calcmode="lin" valueType="num">
                                      <p:cBhvr additive="base">
                                        <p:cTn id="31" dur="500"/>
                                        <p:tgtEl>
                                          <p:spTgt spid="37"/>
                                        </p:tgtEl>
                                        <p:attrNameLst>
                                          <p:attrName>ppt_y</p:attrName>
                                        </p:attrNameLst>
                                      </p:cBhvr>
                                      <p:tavLst>
                                        <p:tav tm="0">
                                          <p:val>
                                            <p:strVal val="ppt_y"/>
                                          </p:val>
                                        </p:tav>
                                        <p:tav tm="100000">
                                          <p:val>
                                            <p:strVal val="1+ppt_h/2"/>
                                          </p:val>
                                        </p:tav>
                                      </p:tavLst>
                                    </p:anim>
                                    <p:set>
                                      <p:cBhvr>
                                        <p:cTn id="32" dur="1" fill="hold">
                                          <p:stCondLst>
                                            <p:cond delay="499"/>
                                          </p:stCondLst>
                                        </p:cTn>
                                        <p:tgtEl>
                                          <p:spTgt spid="37"/>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38"/>
                                        </p:tgtEl>
                                        <p:attrNameLst>
                                          <p:attrName>ppt_x</p:attrName>
                                        </p:attrNameLst>
                                      </p:cBhvr>
                                      <p:tavLst>
                                        <p:tav tm="0">
                                          <p:val>
                                            <p:strVal val="ppt_x"/>
                                          </p:val>
                                        </p:tav>
                                        <p:tav tm="100000">
                                          <p:val>
                                            <p:strVal val="ppt_x"/>
                                          </p:val>
                                        </p:tav>
                                      </p:tavLst>
                                    </p:anim>
                                    <p:anim calcmode="lin" valueType="num">
                                      <p:cBhvr additive="base">
                                        <p:cTn id="35" dur="500"/>
                                        <p:tgtEl>
                                          <p:spTgt spid="38"/>
                                        </p:tgtEl>
                                        <p:attrNameLst>
                                          <p:attrName>ppt_y</p:attrName>
                                        </p:attrNameLst>
                                      </p:cBhvr>
                                      <p:tavLst>
                                        <p:tav tm="0">
                                          <p:val>
                                            <p:strVal val="ppt_y"/>
                                          </p:val>
                                        </p:tav>
                                        <p:tav tm="100000">
                                          <p:val>
                                            <p:strVal val="1+ppt_h/2"/>
                                          </p:val>
                                        </p:tav>
                                      </p:tavLst>
                                    </p:anim>
                                    <p:set>
                                      <p:cBhvr>
                                        <p:cTn id="36" dur="1" fill="hold">
                                          <p:stCondLst>
                                            <p:cond delay="499"/>
                                          </p:stCondLst>
                                        </p:cTn>
                                        <p:tgtEl>
                                          <p:spTgt spid="38"/>
                                        </p:tgtEl>
                                        <p:attrNameLst>
                                          <p:attrName>style.visibility</p:attrName>
                                        </p:attrNameLst>
                                      </p:cBhvr>
                                      <p:to>
                                        <p:strVal val="hidden"/>
                                      </p:to>
                                    </p:set>
                                  </p:childTnLst>
                                </p:cTn>
                              </p:par>
                              <p:par>
                                <p:cTn id="37" presetID="2" presetClass="exit" presetSubtype="4" fill="hold" grpId="1" nodeType="withEffect">
                                  <p:stCondLst>
                                    <p:cond delay="0"/>
                                  </p:stCondLst>
                                  <p:childTnLst>
                                    <p:anim calcmode="lin" valueType="num">
                                      <p:cBhvr additive="base">
                                        <p:cTn id="38" dur="500"/>
                                        <p:tgtEl>
                                          <p:spTgt spid="39"/>
                                        </p:tgtEl>
                                        <p:attrNameLst>
                                          <p:attrName>ppt_x</p:attrName>
                                        </p:attrNameLst>
                                      </p:cBhvr>
                                      <p:tavLst>
                                        <p:tav tm="0">
                                          <p:val>
                                            <p:strVal val="ppt_x"/>
                                          </p:val>
                                        </p:tav>
                                        <p:tav tm="100000">
                                          <p:val>
                                            <p:strVal val="ppt_x"/>
                                          </p:val>
                                        </p:tav>
                                      </p:tavLst>
                                    </p:anim>
                                    <p:anim calcmode="lin" valueType="num">
                                      <p:cBhvr additive="base">
                                        <p:cTn id="39" dur="500"/>
                                        <p:tgtEl>
                                          <p:spTgt spid="39"/>
                                        </p:tgtEl>
                                        <p:attrNameLst>
                                          <p:attrName>ppt_y</p:attrName>
                                        </p:attrNameLst>
                                      </p:cBhvr>
                                      <p:tavLst>
                                        <p:tav tm="0">
                                          <p:val>
                                            <p:strVal val="ppt_y"/>
                                          </p:val>
                                        </p:tav>
                                        <p:tav tm="100000">
                                          <p:val>
                                            <p:strVal val="1+ppt_h/2"/>
                                          </p:val>
                                        </p:tav>
                                      </p:tavLst>
                                    </p:anim>
                                    <p:set>
                                      <p:cBhvr>
                                        <p:cTn id="40" dur="1" fill="hold">
                                          <p:stCondLst>
                                            <p:cond delay="499"/>
                                          </p:stCondLst>
                                        </p:cTn>
                                        <p:tgtEl>
                                          <p:spTgt spid="39"/>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40"/>
                                        </p:tgtEl>
                                        <p:attrNameLst>
                                          <p:attrName>ppt_x</p:attrName>
                                        </p:attrNameLst>
                                      </p:cBhvr>
                                      <p:tavLst>
                                        <p:tav tm="0">
                                          <p:val>
                                            <p:strVal val="ppt_x"/>
                                          </p:val>
                                        </p:tav>
                                        <p:tav tm="100000">
                                          <p:val>
                                            <p:strVal val="ppt_x"/>
                                          </p:val>
                                        </p:tav>
                                      </p:tavLst>
                                    </p:anim>
                                    <p:anim calcmode="lin" valueType="num">
                                      <p:cBhvr additive="base">
                                        <p:cTn id="43" dur="500"/>
                                        <p:tgtEl>
                                          <p:spTgt spid="40"/>
                                        </p:tgtEl>
                                        <p:attrNameLst>
                                          <p:attrName>ppt_y</p:attrName>
                                        </p:attrNameLst>
                                      </p:cBhvr>
                                      <p:tavLst>
                                        <p:tav tm="0">
                                          <p:val>
                                            <p:strVal val="ppt_y"/>
                                          </p:val>
                                        </p:tav>
                                        <p:tav tm="100000">
                                          <p:val>
                                            <p:strVal val="1+ppt_h/2"/>
                                          </p:val>
                                        </p:tav>
                                      </p:tavLst>
                                    </p:anim>
                                    <p:set>
                                      <p:cBhvr>
                                        <p:cTn id="44" dur="1" fill="hold">
                                          <p:stCondLst>
                                            <p:cond delay="499"/>
                                          </p:stCondLst>
                                        </p:cTn>
                                        <p:tgtEl>
                                          <p:spTgt spid="40"/>
                                        </p:tgtEl>
                                        <p:attrNameLst>
                                          <p:attrName>style.visibility</p:attrName>
                                        </p:attrNameLst>
                                      </p:cBhvr>
                                      <p:to>
                                        <p:strVal val="hidden"/>
                                      </p:to>
                                    </p:set>
                                  </p:childTnLst>
                                </p:cTn>
                              </p:par>
                            </p:childTnLst>
                          </p:cTn>
                        </p:par>
                        <p:par>
                          <p:cTn id="45" fill="hold">
                            <p:stCondLst>
                              <p:cond delay="500"/>
                            </p:stCondLst>
                            <p:childTnLst>
                              <p:par>
                                <p:cTn id="46" presetID="2" presetClass="entr" presetSubtype="4" fill="hold" grpId="2" nodeType="after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500" fill="hold"/>
                                        <p:tgtEl>
                                          <p:spTgt spid="37"/>
                                        </p:tgtEl>
                                        <p:attrNameLst>
                                          <p:attrName>ppt_x</p:attrName>
                                        </p:attrNameLst>
                                      </p:cBhvr>
                                      <p:tavLst>
                                        <p:tav tm="0">
                                          <p:val>
                                            <p:strVal val="#ppt_x"/>
                                          </p:val>
                                        </p:tav>
                                        <p:tav tm="100000">
                                          <p:val>
                                            <p:strVal val="#ppt_x"/>
                                          </p:val>
                                        </p:tav>
                                      </p:tavLst>
                                    </p:anim>
                                    <p:anim calcmode="lin" valueType="num">
                                      <p:cBhvr additive="base">
                                        <p:cTn id="49" dur="500" fill="hold"/>
                                        <p:tgtEl>
                                          <p:spTgt spid="37"/>
                                        </p:tgtEl>
                                        <p:attrNameLst>
                                          <p:attrName>ppt_y</p:attrName>
                                        </p:attrNameLst>
                                      </p:cBhvr>
                                      <p:tavLst>
                                        <p:tav tm="0">
                                          <p:val>
                                            <p:strVal val="1+#ppt_h/2"/>
                                          </p:val>
                                        </p:tav>
                                        <p:tav tm="100000">
                                          <p:val>
                                            <p:strVal val="#ppt_y"/>
                                          </p:val>
                                        </p:tav>
                                      </p:tavLst>
                                    </p:anim>
                                  </p:childTnLst>
                                </p:cTn>
                              </p:par>
                              <p:par>
                                <p:cTn id="50" presetID="2" presetClass="entr" presetSubtype="4" fill="hold" grpId="2" nodeType="with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ppt_x"/>
                                          </p:val>
                                        </p:tav>
                                        <p:tav tm="100000">
                                          <p:val>
                                            <p:strVal val="#ppt_x"/>
                                          </p:val>
                                        </p:tav>
                                      </p:tavLst>
                                    </p:anim>
                                    <p:anim calcmode="lin" valueType="num">
                                      <p:cBhvr additive="base">
                                        <p:cTn id="53" dur="500" fill="hold"/>
                                        <p:tgtEl>
                                          <p:spTgt spid="38"/>
                                        </p:tgtEl>
                                        <p:attrNameLst>
                                          <p:attrName>ppt_y</p:attrName>
                                        </p:attrNameLst>
                                      </p:cBhvr>
                                      <p:tavLst>
                                        <p:tav tm="0">
                                          <p:val>
                                            <p:strVal val="1+#ppt_h/2"/>
                                          </p:val>
                                        </p:tav>
                                        <p:tav tm="100000">
                                          <p:val>
                                            <p:strVal val="#ppt_y"/>
                                          </p:val>
                                        </p:tav>
                                      </p:tavLst>
                                    </p:anim>
                                  </p:childTnLst>
                                </p:cTn>
                              </p:par>
                              <p:par>
                                <p:cTn id="54" presetID="2" presetClass="entr" presetSubtype="4" fill="hold" grpId="2" nodeType="with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additive="base">
                                        <p:cTn id="56" dur="500" fill="hold"/>
                                        <p:tgtEl>
                                          <p:spTgt spid="39"/>
                                        </p:tgtEl>
                                        <p:attrNameLst>
                                          <p:attrName>ppt_x</p:attrName>
                                        </p:attrNameLst>
                                      </p:cBhvr>
                                      <p:tavLst>
                                        <p:tav tm="0">
                                          <p:val>
                                            <p:strVal val="#ppt_x"/>
                                          </p:val>
                                        </p:tav>
                                        <p:tav tm="100000">
                                          <p:val>
                                            <p:strVal val="#ppt_x"/>
                                          </p:val>
                                        </p:tav>
                                      </p:tavLst>
                                    </p:anim>
                                    <p:anim calcmode="lin" valueType="num">
                                      <p:cBhvr additive="base">
                                        <p:cTn id="57" dur="500" fill="hold"/>
                                        <p:tgtEl>
                                          <p:spTgt spid="39"/>
                                        </p:tgtEl>
                                        <p:attrNameLst>
                                          <p:attrName>ppt_y</p:attrName>
                                        </p:attrNameLst>
                                      </p:cBhvr>
                                      <p:tavLst>
                                        <p:tav tm="0">
                                          <p:val>
                                            <p:strVal val="1+#ppt_h/2"/>
                                          </p:val>
                                        </p:tav>
                                        <p:tav tm="100000">
                                          <p:val>
                                            <p:strVal val="#ppt_y"/>
                                          </p:val>
                                        </p:tav>
                                      </p:tavLst>
                                    </p:anim>
                                  </p:childTnLst>
                                </p:cTn>
                              </p:par>
                              <p:par>
                                <p:cTn id="58" presetID="2" presetClass="entr" presetSubtype="4" fill="hold" grpId="2" nodeType="with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500" fill="hold"/>
                                        <p:tgtEl>
                                          <p:spTgt spid="40"/>
                                        </p:tgtEl>
                                        <p:attrNameLst>
                                          <p:attrName>ppt_x</p:attrName>
                                        </p:attrNameLst>
                                      </p:cBhvr>
                                      <p:tavLst>
                                        <p:tav tm="0">
                                          <p:val>
                                            <p:strVal val="#ppt_x"/>
                                          </p:val>
                                        </p:tav>
                                        <p:tav tm="100000">
                                          <p:val>
                                            <p:strVal val="#ppt_x"/>
                                          </p:val>
                                        </p:tav>
                                      </p:tavLst>
                                    </p:anim>
                                    <p:anim calcmode="lin" valueType="num">
                                      <p:cBhvr additive="base">
                                        <p:cTn id="61"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7" grpId="2" animBg="1"/>
      <p:bldP spid="38" grpId="0" animBg="1"/>
      <p:bldP spid="38" grpId="1" animBg="1"/>
      <p:bldP spid="38" grpId="2" animBg="1"/>
      <p:bldP spid="39" grpId="0" animBg="1"/>
      <p:bldP spid="39" grpId="1" animBg="1"/>
      <p:bldP spid="39" grpId="2" animBg="1"/>
      <p:bldP spid="40" grpId="0" animBg="1"/>
      <p:bldP spid="40" grpId="1" animBg="1"/>
      <p:bldP spid="40"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Oval 5"/>
          <p:cNvSpPr>
            <a:spLocks noChangeArrowheads="1"/>
          </p:cNvSpPr>
          <p:nvPr/>
        </p:nvSpPr>
        <p:spPr bwMode="auto">
          <a:xfrm>
            <a:off x="2362200" y="2057400"/>
            <a:ext cx="3962400" cy="3962400"/>
          </a:xfrm>
          <a:prstGeom prst="ellipse">
            <a:avLst/>
          </a:prstGeom>
          <a:solidFill>
            <a:srgbClr val="FF6600"/>
          </a:solidFill>
          <a:ln w="9525">
            <a:solidFill>
              <a:schemeClr val="tx1"/>
            </a:solidFill>
            <a:round/>
            <a:headEnd/>
            <a:tailEnd/>
          </a:ln>
          <a:effectLst/>
        </p:spPr>
        <p:txBody>
          <a:bodyPr wrap="none" anchor="ctr"/>
          <a:lstStyle/>
          <a:p>
            <a:endParaRPr lang="en-US" altLang="en-US" dirty="0"/>
          </a:p>
        </p:txBody>
      </p:sp>
      <p:sp>
        <p:nvSpPr>
          <p:cNvPr id="5124" name="Line 6"/>
          <p:cNvSpPr>
            <a:spLocks noChangeShapeType="1"/>
          </p:cNvSpPr>
          <p:nvPr/>
        </p:nvSpPr>
        <p:spPr bwMode="auto">
          <a:xfrm>
            <a:off x="4343400" y="2057400"/>
            <a:ext cx="0" cy="1981200"/>
          </a:xfrm>
          <a:prstGeom prst="line">
            <a:avLst/>
          </a:prstGeom>
          <a:noFill/>
          <a:ln w="9525">
            <a:solidFill>
              <a:schemeClr val="tx1"/>
            </a:solidFill>
            <a:round/>
            <a:headEnd/>
            <a:tailEnd/>
          </a:ln>
          <a:effectLst/>
        </p:spPr>
        <p:txBody>
          <a:bodyPr/>
          <a:lstStyle/>
          <a:p>
            <a:endParaRPr lang="en-US" dirty="0"/>
          </a:p>
        </p:txBody>
      </p:sp>
      <p:sp>
        <p:nvSpPr>
          <p:cNvPr id="5125" name="Line 10"/>
          <p:cNvSpPr>
            <a:spLocks noChangeShapeType="1"/>
          </p:cNvSpPr>
          <p:nvPr/>
        </p:nvSpPr>
        <p:spPr bwMode="auto">
          <a:xfrm flipH="1" flipV="1">
            <a:off x="4343400" y="4038600"/>
            <a:ext cx="1676400" cy="914400"/>
          </a:xfrm>
          <a:prstGeom prst="line">
            <a:avLst/>
          </a:prstGeom>
          <a:noFill/>
          <a:ln w="9525">
            <a:solidFill>
              <a:schemeClr val="tx1"/>
            </a:solidFill>
            <a:round/>
            <a:headEnd/>
            <a:tailEnd/>
          </a:ln>
          <a:effectLst/>
        </p:spPr>
        <p:txBody>
          <a:bodyPr/>
          <a:lstStyle/>
          <a:p>
            <a:endParaRPr lang="en-US" dirty="0"/>
          </a:p>
        </p:txBody>
      </p:sp>
      <p:sp>
        <p:nvSpPr>
          <p:cNvPr id="5126" name="Text Box 15"/>
          <p:cNvSpPr txBox="1">
            <a:spLocks noChangeArrowheads="1"/>
          </p:cNvSpPr>
          <p:nvPr/>
        </p:nvSpPr>
        <p:spPr bwMode="auto">
          <a:xfrm>
            <a:off x="3581400" y="5089525"/>
            <a:ext cx="2209800" cy="396875"/>
          </a:xfrm>
          <a:prstGeom prst="rect">
            <a:avLst/>
          </a:prstGeom>
          <a:noFill/>
          <a:ln w="9525">
            <a:noFill/>
            <a:miter lim="800000"/>
            <a:headEnd/>
            <a:tailEnd/>
          </a:ln>
          <a:effectLst/>
        </p:spPr>
        <p:txBody>
          <a:bodyPr>
            <a:spAutoFit/>
          </a:bodyPr>
          <a:lstStyle/>
          <a:p>
            <a:pPr>
              <a:spcBef>
                <a:spcPct val="50000"/>
              </a:spcBef>
            </a:pPr>
            <a:r>
              <a:rPr lang="en-US" altLang="en-US" sz="2000" b="1" dirty="0">
                <a:latin typeface="Berlin Sans FB" pitchFamily="34" charset="0"/>
              </a:rPr>
              <a:t>COGNITIVE</a:t>
            </a:r>
          </a:p>
        </p:txBody>
      </p:sp>
      <p:sp>
        <p:nvSpPr>
          <p:cNvPr id="5127" name="Text Box 16"/>
          <p:cNvSpPr txBox="1">
            <a:spLocks noChangeArrowheads="1"/>
          </p:cNvSpPr>
          <p:nvPr/>
        </p:nvSpPr>
        <p:spPr bwMode="auto">
          <a:xfrm rot="19887590">
            <a:off x="2450690" y="2942180"/>
            <a:ext cx="2209800" cy="396875"/>
          </a:xfrm>
          <a:prstGeom prst="rect">
            <a:avLst/>
          </a:prstGeom>
          <a:noFill/>
          <a:ln w="9525">
            <a:noFill/>
            <a:miter lim="800000"/>
            <a:headEnd/>
            <a:tailEnd/>
          </a:ln>
          <a:effectLst/>
        </p:spPr>
        <p:txBody>
          <a:bodyPr>
            <a:spAutoFit/>
          </a:bodyPr>
          <a:lstStyle/>
          <a:p>
            <a:pPr>
              <a:spcBef>
                <a:spcPct val="50000"/>
              </a:spcBef>
            </a:pPr>
            <a:r>
              <a:rPr lang="en-US" altLang="en-US" sz="2000" b="1" dirty="0">
                <a:latin typeface="Berlin Sans FB" pitchFamily="34" charset="0"/>
              </a:rPr>
              <a:t> BEHAVIORAL</a:t>
            </a:r>
          </a:p>
        </p:txBody>
      </p:sp>
      <p:sp>
        <p:nvSpPr>
          <p:cNvPr id="5128" name="Text Box 17"/>
          <p:cNvSpPr txBox="1">
            <a:spLocks noChangeArrowheads="1"/>
          </p:cNvSpPr>
          <p:nvPr/>
        </p:nvSpPr>
        <p:spPr bwMode="auto">
          <a:xfrm rot="1041933">
            <a:off x="4486934" y="3200400"/>
            <a:ext cx="2209800" cy="396875"/>
          </a:xfrm>
          <a:prstGeom prst="rect">
            <a:avLst/>
          </a:prstGeom>
          <a:noFill/>
          <a:ln w="9525">
            <a:noFill/>
            <a:miter lim="800000"/>
            <a:headEnd/>
            <a:tailEnd/>
          </a:ln>
          <a:effectLst/>
        </p:spPr>
        <p:txBody>
          <a:bodyPr>
            <a:spAutoFit/>
          </a:bodyPr>
          <a:lstStyle/>
          <a:p>
            <a:pPr>
              <a:spcBef>
                <a:spcPct val="50000"/>
              </a:spcBef>
            </a:pPr>
            <a:r>
              <a:rPr lang="en-US" altLang="en-US" sz="2000" b="1" dirty="0">
                <a:latin typeface="Berlin Sans FB" pitchFamily="34" charset="0"/>
              </a:rPr>
              <a:t>EMOTIONAL</a:t>
            </a:r>
          </a:p>
        </p:txBody>
      </p:sp>
      <p:sp>
        <p:nvSpPr>
          <p:cNvPr id="5129" name="Text Box 18"/>
          <p:cNvSpPr txBox="1">
            <a:spLocks noChangeArrowheads="1"/>
          </p:cNvSpPr>
          <p:nvPr/>
        </p:nvSpPr>
        <p:spPr bwMode="auto">
          <a:xfrm>
            <a:off x="1203325" y="2133600"/>
            <a:ext cx="1235075" cy="366713"/>
          </a:xfrm>
          <a:prstGeom prst="rect">
            <a:avLst/>
          </a:prstGeom>
          <a:noFill/>
          <a:ln w="9525">
            <a:noFill/>
            <a:miter lim="800000"/>
            <a:headEnd/>
            <a:tailEnd/>
          </a:ln>
          <a:effectLst/>
        </p:spPr>
        <p:txBody>
          <a:bodyPr>
            <a:spAutoFit/>
          </a:bodyPr>
          <a:lstStyle/>
          <a:p>
            <a:endParaRPr lang="en-US" altLang="en-US" dirty="0"/>
          </a:p>
        </p:txBody>
      </p:sp>
      <p:sp>
        <p:nvSpPr>
          <p:cNvPr id="5139" name="Text Box 19"/>
          <p:cNvSpPr txBox="1">
            <a:spLocks noChangeArrowheads="1"/>
          </p:cNvSpPr>
          <p:nvPr/>
        </p:nvSpPr>
        <p:spPr bwMode="auto">
          <a:xfrm>
            <a:off x="6324600" y="1981200"/>
            <a:ext cx="3200400" cy="1543050"/>
          </a:xfrm>
          <a:prstGeom prst="rect">
            <a:avLst/>
          </a:prstGeom>
          <a:noFill/>
          <a:ln w="9525">
            <a:noFill/>
            <a:miter lim="800000"/>
            <a:headEnd/>
            <a:tailEnd/>
          </a:ln>
          <a:effectLst/>
        </p:spPr>
        <p:txBody>
          <a:bodyPr>
            <a:spAutoFit/>
          </a:bodyPr>
          <a:lstStyle/>
          <a:p>
            <a:pPr>
              <a:lnSpc>
                <a:spcPct val="55000"/>
              </a:lnSpc>
              <a:spcBef>
                <a:spcPct val="50000"/>
              </a:spcBef>
            </a:pPr>
            <a:r>
              <a:rPr lang="en-US" altLang="en-US" sz="2000" dirty="0">
                <a:latin typeface="Berlin Sans FB" pitchFamily="34" charset="0"/>
              </a:rPr>
              <a:t>Enjoying class</a:t>
            </a:r>
          </a:p>
          <a:p>
            <a:pPr>
              <a:lnSpc>
                <a:spcPct val="55000"/>
              </a:lnSpc>
              <a:spcBef>
                <a:spcPct val="50000"/>
              </a:spcBef>
            </a:pPr>
            <a:r>
              <a:rPr lang="en-US" altLang="en-US" sz="2000" dirty="0">
                <a:latin typeface="Berlin Sans FB" pitchFamily="34" charset="0"/>
              </a:rPr>
              <a:t>Feeling comfortable</a:t>
            </a:r>
          </a:p>
          <a:p>
            <a:pPr>
              <a:lnSpc>
                <a:spcPct val="80000"/>
              </a:lnSpc>
              <a:spcBef>
                <a:spcPct val="50000"/>
              </a:spcBef>
            </a:pPr>
            <a:r>
              <a:rPr lang="en-US" altLang="en-US" sz="2000" dirty="0">
                <a:latin typeface="Berlin Sans FB" pitchFamily="34" charset="0"/>
              </a:rPr>
              <a:t>Being interested in the material</a:t>
            </a:r>
          </a:p>
          <a:p>
            <a:pPr>
              <a:lnSpc>
                <a:spcPct val="55000"/>
              </a:lnSpc>
              <a:spcBef>
                <a:spcPct val="50000"/>
              </a:spcBef>
            </a:pPr>
            <a:r>
              <a:rPr lang="en-US" altLang="en-US" sz="2000" dirty="0">
                <a:latin typeface="Berlin Sans FB" pitchFamily="34" charset="0"/>
              </a:rPr>
              <a:t>Wanting to do well</a:t>
            </a:r>
          </a:p>
        </p:txBody>
      </p:sp>
      <p:sp>
        <p:nvSpPr>
          <p:cNvPr id="5140" name="Text Box 20"/>
          <p:cNvSpPr txBox="1">
            <a:spLocks noChangeArrowheads="1"/>
          </p:cNvSpPr>
          <p:nvPr/>
        </p:nvSpPr>
        <p:spPr bwMode="auto">
          <a:xfrm>
            <a:off x="6096000" y="4937125"/>
            <a:ext cx="3048000" cy="1543050"/>
          </a:xfrm>
          <a:prstGeom prst="rect">
            <a:avLst/>
          </a:prstGeom>
          <a:noFill/>
          <a:ln w="9525">
            <a:noFill/>
            <a:miter lim="800000"/>
            <a:headEnd/>
            <a:tailEnd/>
          </a:ln>
          <a:effectLst/>
        </p:spPr>
        <p:txBody>
          <a:bodyPr>
            <a:spAutoFit/>
          </a:bodyPr>
          <a:lstStyle/>
          <a:p>
            <a:pPr>
              <a:lnSpc>
                <a:spcPct val="80000"/>
              </a:lnSpc>
              <a:spcBef>
                <a:spcPct val="50000"/>
              </a:spcBef>
            </a:pPr>
            <a:r>
              <a:rPr lang="en-US" altLang="en-US" sz="2000" dirty="0">
                <a:latin typeface="Berlin Sans FB" pitchFamily="34" charset="0"/>
              </a:rPr>
              <a:t>Thinking about the content</a:t>
            </a:r>
          </a:p>
          <a:p>
            <a:pPr>
              <a:lnSpc>
                <a:spcPct val="55000"/>
              </a:lnSpc>
              <a:spcBef>
                <a:spcPct val="50000"/>
              </a:spcBef>
            </a:pPr>
            <a:r>
              <a:rPr lang="en-US" altLang="en-US" sz="2000" dirty="0">
                <a:latin typeface="Berlin Sans FB" pitchFamily="34" charset="0"/>
              </a:rPr>
              <a:t>Investing mental energy</a:t>
            </a:r>
          </a:p>
          <a:p>
            <a:pPr>
              <a:lnSpc>
                <a:spcPct val="80000"/>
              </a:lnSpc>
              <a:spcBef>
                <a:spcPct val="50000"/>
              </a:spcBef>
            </a:pPr>
            <a:r>
              <a:rPr lang="en-US" altLang="en-US" sz="2000" dirty="0">
                <a:latin typeface="Berlin Sans FB" pitchFamily="34" charset="0"/>
              </a:rPr>
              <a:t>Trying to figure out what one doesn’t understand</a:t>
            </a:r>
          </a:p>
        </p:txBody>
      </p:sp>
      <p:sp>
        <p:nvSpPr>
          <p:cNvPr id="5141" name="Text Box 21"/>
          <p:cNvSpPr txBox="1">
            <a:spLocks noChangeArrowheads="1"/>
          </p:cNvSpPr>
          <p:nvPr/>
        </p:nvSpPr>
        <p:spPr bwMode="auto">
          <a:xfrm>
            <a:off x="228600" y="1905000"/>
            <a:ext cx="3581400" cy="1543050"/>
          </a:xfrm>
          <a:prstGeom prst="rect">
            <a:avLst/>
          </a:prstGeom>
          <a:noFill/>
          <a:ln w="9525">
            <a:noFill/>
            <a:miter lim="800000"/>
            <a:headEnd/>
            <a:tailEnd/>
          </a:ln>
          <a:effectLst/>
        </p:spPr>
        <p:txBody>
          <a:bodyPr>
            <a:spAutoFit/>
          </a:bodyPr>
          <a:lstStyle/>
          <a:p>
            <a:pPr>
              <a:lnSpc>
                <a:spcPct val="55000"/>
              </a:lnSpc>
              <a:spcBef>
                <a:spcPct val="50000"/>
              </a:spcBef>
            </a:pPr>
            <a:r>
              <a:rPr lang="en-US" altLang="en-US" sz="2000" dirty="0">
                <a:latin typeface="Berlin Sans FB" pitchFamily="34" charset="0"/>
              </a:rPr>
              <a:t>Listening in class</a:t>
            </a:r>
          </a:p>
          <a:p>
            <a:pPr>
              <a:lnSpc>
                <a:spcPct val="55000"/>
              </a:lnSpc>
              <a:spcBef>
                <a:spcPct val="50000"/>
              </a:spcBef>
            </a:pPr>
            <a:r>
              <a:rPr lang="en-US" altLang="en-US" sz="2000" dirty="0">
                <a:latin typeface="Berlin Sans FB" pitchFamily="34" charset="0"/>
              </a:rPr>
              <a:t>Participating in discussions</a:t>
            </a:r>
          </a:p>
          <a:p>
            <a:pPr>
              <a:lnSpc>
                <a:spcPct val="55000"/>
              </a:lnSpc>
              <a:spcBef>
                <a:spcPct val="50000"/>
              </a:spcBef>
            </a:pPr>
            <a:r>
              <a:rPr lang="en-US" altLang="en-US" sz="2000" dirty="0">
                <a:latin typeface="Berlin Sans FB" pitchFamily="34" charset="0"/>
              </a:rPr>
              <a:t>Following directions</a:t>
            </a:r>
          </a:p>
          <a:p>
            <a:pPr>
              <a:lnSpc>
                <a:spcPct val="55000"/>
              </a:lnSpc>
              <a:spcBef>
                <a:spcPct val="50000"/>
              </a:spcBef>
            </a:pPr>
            <a:r>
              <a:rPr lang="en-US" altLang="en-US" sz="2000" dirty="0">
                <a:latin typeface="Berlin Sans FB" pitchFamily="34" charset="0"/>
              </a:rPr>
              <a:t>Doing assignments</a:t>
            </a:r>
          </a:p>
          <a:p>
            <a:pPr>
              <a:lnSpc>
                <a:spcPct val="55000"/>
              </a:lnSpc>
              <a:spcBef>
                <a:spcPct val="50000"/>
              </a:spcBef>
            </a:pPr>
            <a:r>
              <a:rPr lang="en-US" altLang="en-US" sz="2000" dirty="0">
                <a:latin typeface="Berlin Sans FB" pitchFamily="34" charset="0"/>
              </a:rPr>
              <a:t>Working hard</a:t>
            </a:r>
          </a:p>
        </p:txBody>
      </p:sp>
      <p:sp>
        <p:nvSpPr>
          <p:cNvPr id="5142" name="AutoShape 22"/>
          <p:cNvSpPr>
            <a:spLocks noChangeArrowheads="1"/>
          </p:cNvSpPr>
          <p:nvPr/>
        </p:nvSpPr>
        <p:spPr bwMode="auto">
          <a:xfrm>
            <a:off x="1600200" y="3733800"/>
            <a:ext cx="1676400" cy="457200"/>
          </a:xfrm>
          <a:prstGeom prst="curvedUpArrow">
            <a:avLst>
              <a:gd name="adj1" fmla="val 73333"/>
              <a:gd name="adj2" fmla="val 146667"/>
              <a:gd name="adj3" fmla="val 33333"/>
            </a:avLst>
          </a:prstGeom>
          <a:solidFill>
            <a:schemeClr val="tx2"/>
          </a:solidFill>
          <a:ln w="9525">
            <a:solidFill>
              <a:schemeClr val="tx1"/>
            </a:solidFill>
            <a:miter lim="800000"/>
            <a:headEnd/>
            <a:tailEnd/>
          </a:ln>
          <a:effectLst/>
        </p:spPr>
        <p:txBody>
          <a:bodyPr wrap="none" anchor="ctr"/>
          <a:lstStyle/>
          <a:p>
            <a:endParaRPr lang="en-US" altLang="en-US" dirty="0"/>
          </a:p>
        </p:txBody>
      </p:sp>
      <p:sp>
        <p:nvSpPr>
          <p:cNvPr id="5143" name="AutoShape 23"/>
          <p:cNvSpPr>
            <a:spLocks noChangeArrowheads="1"/>
          </p:cNvSpPr>
          <p:nvPr/>
        </p:nvSpPr>
        <p:spPr bwMode="auto">
          <a:xfrm rot="163274" flipH="1">
            <a:off x="4341791" y="5555548"/>
            <a:ext cx="1673225" cy="608714"/>
          </a:xfrm>
          <a:prstGeom prst="curvedUpArrow">
            <a:avLst>
              <a:gd name="adj1" fmla="val 52342"/>
              <a:gd name="adj2" fmla="val 109792"/>
              <a:gd name="adj3" fmla="val 33333"/>
            </a:avLst>
          </a:prstGeom>
          <a:solidFill>
            <a:schemeClr val="tx2"/>
          </a:solidFill>
          <a:ln w="9525">
            <a:solidFill>
              <a:schemeClr val="tx1"/>
            </a:solidFill>
            <a:miter lim="800000"/>
            <a:headEnd/>
            <a:tailEnd/>
          </a:ln>
          <a:effectLst/>
        </p:spPr>
        <p:txBody>
          <a:bodyPr wrap="none" anchor="ctr"/>
          <a:lstStyle/>
          <a:p>
            <a:endParaRPr lang="en-US" altLang="en-US" dirty="0"/>
          </a:p>
        </p:txBody>
      </p:sp>
      <p:sp>
        <p:nvSpPr>
          <p:cNvPr id="5144" name="AutoShape 24"/>
          <p:cNvSpPr>
            <a:spLocks noChangeArrowheads="1"/>
          </p:cNvSpPr>
          <p:nvPr/>
        </p:nvSpPr>
        <p:spPr bwMode="auto">
          <a:xfrm rot="10800000" flipV="1">
            <a:off x="5484813" y="3722688"/>
            <a:ext cx="1673225" cy="457200"/>
          </a:xfrm>
          <a:prstGeom prst="curvedUpArrow">
            <a:avLst>
              <a:gd name="adj1" fmla="val 73194"/>
              <a:gd name="adj2" fmla="val 146389"/>
              <a:gd name="adj3" fmla="val 33333"/>
            </a:avLst>
          </a:prstGeom>
          <a:solidFill>
            <a:schemeClr val="tx2"/>
          </a:solidFill>
          <a:ln w="9525">
            <a:solidFill>
              <a:schemeClr val="tx1"/>
            </a:solidFill>
            <a:miter lim="800000"/>
            <a:headEnd/>
            <a:tailEnd/>
          </a:ln>
          <a:effectLst/>
        </p:spPr>
        <p:txBody>
          <a:bodyPr wrap="none" anchor="ctr"/>
          <a:lstStyle/>
          <a:p>
            <a:endParaRPr lang="en-US" altLang="en-US" dirty="0"/>
          </a:p>
        </p:txBody>
      </p:sp>
      <p:sp>
        <p:nvSpPr>
          <p:cNvPr id="5136" name="Line 25"/>
          <p:cNvSpPr>
            <a:spLocks noChangeShapeType="1"/>
          </p:cNvSpPr>
          <p:nvPr/>
        </p:nvSpPr>
        <p:spPr bwMode="auto">
          <a:xfrm flipH="1">
            <a:off x="2743200" y="4038600"/>
            <a:ext cx="1600200" cy="914400"/>
          </a:xfrm>
          <a:prstGeom prst="line">
            <a:avLst/>
          </a:prstGeom>
          <a:noFill/>
          <a:ln w="9525">
            <a:solidFill>
              <a:schemeClr val="tx1"/>
            </a:solidFill>
            <a:round/>
            <a:headEnd/>
            <a:tailEnd/>
          </a:ln>
          <a:effectLst/>
        </p:spPr>
        <p:txBody>
          <a:bodyPr/>
          <a:lstStyle/>
          <a:p>
            <a:endParaRPr lang="en-US" dirty="0"/>
          </a:p>
        </p:txBody>
      </p:sp>
      <p:sp>
        <p:nvSpPr>
          <p:cNvPr id="5137" name="Text Box 27"/>
          <p:cNvSpPr txBox="1">
            <a:spLocks noChangeArrowheads="1"/>
          </p:cNvSpPr>
          <p:nvPr/>
        </p:nvSpPr>
        <p:spPr bwMode="auto">
          <a:xfrm>
            <a:off x="0" y="6521450"/>
            <a:ext cx="4419600" cy="307777"/>
          </a:xfrm>
          <a:prstGeom prst="rect">
            <a:avLst/>
          </a:prstGeom>
          <a:noFill/>
          <a:ln w="9525">
            <a:noFill/>
            <a:miter lim="800000"/>
            <a:headEnd/>
            <a:tailEnd/>
          </a:ln>
          <a:effectLst/>
        </p:spPr>
        <p:txBody>
          <a:bodyPr>
            <a:spAutoFit/>
          </a:bodyPr>
          <a:lstStyle/>
          <a:p>
            <a:pPr>
              <a:spcBef>
                <a:spcPct val="50000"/>
              </a:spcBef>
            </a:pPr>
            <a:r>
              <a:rPr lang="en-US" altLang="en-US" sz="1400" dirty="0">
                <a:latin typeface="Berlin Sans FB" pitchFamily="34" charset="0"/>
              </a:rPr>
              <a:t>Kristy S. Cooper, Harvard University</a:t>
            </a:r>
          </a:p>
        </p:txBody>
      </p:sp>
      <p:sp>
        <p:nvSpPr>
          <p:cNvPr id="18" name="Text Box 4"/>
          <p:cNvSpPr txBox="1">
            <a:spLocks noChangeArrowheads="1"/>
          </p:cNvSpPr>
          <p:nvPr/>
        </p:nvSpPr>
        <p:spPr bwMode="auto">
          <a:xfrm>
            <a:off x="0" y="-227350"/>
            <a:ext cx="9448800" cy="2123658"/>
          </a:xfrm>
          <a:prstGeom prst="rect">
            <a:avLst/>
          </a:prstGeom>
          <a:noFill/>
          <a:ln w="9525">
            <a:noFill/>
            <a:miter lim="800000"/>
            <a:headEnd/>
            <a:tailEnd/>
          </a:ln>
          <a:effectLst/>
        </p:spPr>
        <p:txBody>
          <a:bodyPr wrap="square">
            <a:spAutoFit/>
          </a:bodyPr>
          <a:lstStyle/>
          <a:p>
            <a:pPr algn="ctr" fontAlgn="auto">
              <a:spcBef>
                <a:spcPts val="0"/>
              </a:spcBef>
              <a:spcAft>
                <a:spcPts val="0"/>
              </a:spcAft>
              <a:tabLst>
                <a:tab pos="5829300" algn="l"/>
              </a:tabLst>
              <a:defRPr/>
            </a:pPr>
            <a:r>
              <a:rPr lang="en-US" sz="6600" b="1" i="1" dirty="0" smtClean="0">
                <a:ln w="25400">
                  <a:solidFill>
                    <a:schemeClr val="tx1"/>
                  </a:solidFill>
                </a:ln>
                <a:solidFill>
                  <a:srgbClr val="FF9900"/>
                </a:solidFill>
                <a:effectLst>
                  <a:outerShdw blurRad="50800" dist="50800" dir="5400000" algn="ctr" rotWithShape="0">
                    <a:schemeClr val="accent6">
                      <a:lumMod val="75000"/>
                    </a:schemeClr>
                  </a:outerShdw>
                </a:effectLst>
                <a:latin typeface="Berlin Sans FB" pitchFamily="34" charset="0"/>
              </a:rPr>
              <a:t>Dimensions of Student </a:t>
            </a:r>
            <a:r>
              <a:rPr lang="en-US" sz="6600" b="1" i="1" dirty="0" err="1" smtClean="0">
                <a:ln w="25400">
                  <a:solidFill>
                    <a:schemeClr val="tx1"/>
                  </a:solidFill>
                </a:ln>
                <a:solidFill>
                  <a:srgbClr val="FF9900"/>
                </a:solidFill>
                <a:effectLst>
                  <a:outerShdw blurRad="50800" dist="50800" dir="5400000" algn="ctr" rotWithShape="0">
                    <a:schemeClr val="accent6">
                      <a:lumMod val="75000"/>
                    </a:schemeClr>
                  </a:outerShdw>
                </a:effectLst>
                <a:latin typeface="Berlin Sans FB" pitchFamily="34" charset="0"/>
              </a:rPr>
              <a:t>Engagment</a:t>
            </a:r>
            <a:endParaRPr lang="en-US" sz="6600" b="1" i="1" dirty="0">
              <a:ln>
                <a:solidFill>
                  <a:schemeClr val="tx1"/>
                </a:solidFill>
              </a:ln>
              <a:solidFill>
                <a:srgbClr val="FF9900"/>
              </a:solidFill>
              <a:latin typeface="Berlin Sans FB"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41"/>
                                        </p:tgtEl>
                                        <p:attrNameLst>
                                          <p:attrName>style.visibility</p:attrName>
                                        </p:attrNameLst>
                                      </p:cBhvr>
                                      <p:to>
                                        <p:strVal val="visible"/>
                                      </p:to>
                                    </p:set>
                                    <p:anim calcmode="lin" valueType="num">
                                      <p:cBhvr additive="base">
                                        <p:cTn id="7" dur="500" fill="hold"/>
                                        <p:tgtEl>
                                          <p:spTgt spid="5141"/>
                                        </p:tgtEl>
                                        <p:attrNameLst>
                                          <p:attrName>ppt_x</p:attrName>
                                        </p:attrNameLst>
                                      </p:cBhvr>
                                      <p:tavLst>
                                        <p:tav tm="0">
                                          <p:val>
                                            <p:strVal val="#ppt_x"/>
                                          </p:val>
                                        </p:tav>
                                        <p:tav tm="100000">
                                          <p:val>
                                            <p:strVal val="#ppt_x"/>
                                          </p:val>
                                        </p:tav>
                                      </p:tavLst>
                                    </p:anim>
                                    <p:anim calcmode="lin" valueType="num">
                                      <p:cBhvr additive="base">
                                        <p:cTn id="8" dur="500" fill="hold"/>
                                        <p:tgtEl>
                                          <p:spTgt spid="51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42"/>
                                        </p:tgtEl>
                                        <p:attrNameLst>
                                          <p:attrName>style.visibility</p:attrName>
                                        </p:attrNameLst>
                                      </p:cBhvr>
                                      <p:to>
                                        <p:strVal val="visible"/>
                                      </p:to>
                                    </p:set>
                                    <p:anim calcmode="lin" valueType="num">
                                      <p:cBhvr additive="base">
                                        <p:cTn id="11" dur="500" fill="hold"/>
                                        <p:tgtEl>
                                          <p:spTgt spid="5142"/>
                                        </p:tgtEl>
                                        <p:attrNameLst>
                                          <p:attrName>ppt_x</p:attrName>
                                        </p:attrNameLst>
                                      </p:cBhvr>
                                      <p:tavLst>
                                        <p:tav tm="0">
                                          <p:val>
                                            <p:strVal val="#ppt_x"/>
                                          </p:val>
                                        </p:tav>
                                        <p:tav tm="100000">
                                          <p:val>
                                            <p:strVal val="#ppt_x"/>
                                          </p:val>
                                        </p:tav>
                                      </p:tavLst>
                                    </p:anim>
                                    <p:anim calcmode="lin" valueType="num">
                                      <p:cBhvr additive="base">
                                        <p:cTn id="12" dur="500" fill="hold"/>
                                        <p:tgtEl>
                                          <p:spTgt spid="514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139"/>
                                        </p:tgtEl>
                                        <p:attrNameLst>
                                          <p:attrName>style.visibility</p:attrName>
                                        </p:attrNameLst>
                                      </p:cBhvr>
                                      <p:to>
                                        <p:strVal val="visible"/>
                                      </p:to>
                                    </p:set>
                                    <p:anim calcmode="lin" valueType="num">
                                      <p:cBhvr additive="base">
                                        <p:cTn id="17" dur="500" fill="hold"/>
                                        <p:tgtEl>
                                          <p:spTgt spid="5139"/>
                                        </p:tgtEl>
                                        <p:attrNameLst>
                                          <p:attrName>ppt_x</p:attrName>
                                        </p:attrNameLst>
                                      </p:cBhvr>
                                      <p:tavLst>
                                        <p:tav tm="0">
                                          <p:val>
                                            <p:strVal val="#ppt_x"/>
                                          </p:val>
                                        </p:tav>
                                        <p:tav tm="100000">
                                          <p:val>
                                            <p:strVal val="#ppt_x"/>
                                          </p:val>
                                        </p:tav>
                                      </p:tavLst>
                                    </p:anim>
                                    <p:anim calcmode="lin" valueType="num">
                                      <p:cBhvr additive="base">
                                        <p:cTn id="18" dur="500" fill="hold"/>
                                        <p:tgtEl>
                                          <p:spTgt spid="51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144"/>
                                        </p:tgtEl>
                                        <p:attrNameLst>
                                          <p:attrName>style.visibility</p:attrName>
                                        </p:attrNameLst>
                                      </p:cBhvr>
                                      <p:to>
                                        <p:strVal val="visible"/>
                                      </p:to>
                                    </p:set>
                                    <p:anim calcmode="lin" valueType="num">
                                      <p:cBhvr additive="base">
                                        <p:cTn id="21" dur="500" fill="hold"/>
                                        <p:tgtEl>
                                          <p:spTgt spid="5144"/>
                                        </p:tgtEl>
                                        <p:attrNameLst>
                                          <p:attrName>ppt_x</p:attrName>
                                        </p:attrNameLst>
                                      </p:cBhvr>
                                      <p:tavLst>
                                        <p:tav tm="0">
                                          <p:val>
                                            <p:strVal val="#ppt_x"/>
                                          </p:val>
                                        </p:tav>
                                        <p:tav tm="100000">
                                          <p:val>
                                            <p:strVal val="#ppt_x"/>
                                          </p:val>
                                        </p:tav>
                                      </p:tavLst>
                                    </p:anim>
                                    <p:anim calcmode="lin" valueType="num">
                                      <p:cBhvr additive="base">
                                        <p:cTn id="22" dur="500" fill="hold"/>
                                        <p:tgtEl>
                                          <p:spTgt spid="514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140"/>
                                        </p:tgtEl>
                                        <p:attrNameLst>
                                          <p:attrName>style.visibility</p:attrName>
                                        </p:attrNameLst>
                                      </p:cBhvr>
                                      <p:to>
                                        <p:strVal val="visible"/>
                                      </p:to>
                                    </p:set>
                                    <p:anim calcmode="lin" valueType="num">
                                      <p:cBhvr additive="base">
                                        <p:cTn id="27" dur="500" fill="hold"/>
                                        <p:tgtEl>
                                          <p:spTgt spid="5140"/>
                                        </p:tgtEl>
                                        <p:attrNameLst>
                                          <p:attrName>ppt_x</p:attrName>
                                        </p:attrNameLst>
                                      </p:cBhvr>
                                      <p:tavLst>
                                        <p:tav tm="0">
                                          <p:val>
                                            <p:strVal val="#ppt_x"/>
                                          </p:val>
                                        </p:tav>
                                        <p:tav tm="100000">
                                          <p:val>
                                            <p:strVal val="#ppt_x"/>
                                          </p:val>
                                        </p:tav>
                                      </p:tavLst>
                                    </p:anim>
                                    <p:anim calcmode="lin" valueType="num">
                                      <p:cBhvr additive="base">
                                        <p:cTn id="28" dur="500" fill="hold"/>
                                        <p:tgtEl>
                                          <p:spTgt spid="514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143"/>
                                        </p:tgtEl>
                                        <p:attrNameLst>
                                          <p:attrName>style.visibility</p:attrName>
                                        </p:attrNameLst>
                                      </p:cBhvr>
                                      <p:to>
                                        <p:strVal val="visible"/>
                                      </p:to>
                                    </p:set>
                                    <p:anim calcmode="lin" valueType="num">
                                      <p:cBhvr additive="base">
                                        <p:cTn id="31" dur="500" fill="hold"/>
                                        <p:tgtEl>
                                          <p:spTgt spid="5143"/>
                                        </p:tgtEl>
                                        <p:attrNameLst>
                                          <p:attrName>ppt_x</p:attrName>
                                        </p:attrNameLst>
                                      </p:cBhvr>
                                      <p:tavLst>
                                        <p:tav tm="0">
                                          <p:val>
                                            <p:strVal val="#ppt_x"/>
                                          </p:val>
                                        </p:tav>
                                        <p:tav tm="100000">
                                          <p:val>
                                            <p:strVal val="#ppt_x"/>
                                          </p:val>
                                        </p:tav>
                                      </p:tavLst>
                                    </p:anim>
                                    <p:anim calcmode="lin" valueType="num">
                                      <p:cBhvr additive="base">
                                        <p:cTn id="32" dur="500" fill="hold"/>
                                        <p:tgtEl>
                                          <p:spTgt spid="51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9" grpId="0"/>
      <p:bldP spid="5140" grpId="0"/>
      <p:bldP spid="5141" grpId="0"/>
      <p:bldP spid="5142" grpId="0" animBg="1"/>
      <p:bldP spid="5143" grpId="0" animBg="1"/>
      <p:bldP spid="514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70</TotalTime>
  <Words>1670</Words>
  <Application>Microsoft Macintosh PowerPoint</Application>
  <PresentationFormat>On-screen Show (4:3)</PresentationFormat>
  <Paragraphs>345</Paragraphs>
  <Slides>18</Slides>
  <Notes>12</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Concourse</vt:lpstr>
      <vt:lpstr>Default Design</vt:lpstr>
      <vt:lpstr>PowerPoint Presentation</vt:lpstr>
      <vt:lpstr>Gilmer ISD SMART Goal Training </vt:lpstr>
      <vt:lpstr>Meeting Norms</vt:lpstr>
      <vt:lpstr>What is SMART?</vt:lpstr>
      <vt:lpstr>Pareto Principle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Buffy Massey</dc:creator>
  <cp:lastModifiedBy>Abby Albritton</cp:lastModifiedBy>
  <cp:revision>4</cp:revision>
  <dcterms:created xsi:type="dcterms:W3CDTF">2015-07-22T19:53:35Z</dcterms:created>
  <dcterms:modified xsi:type="dcterms:W3CDTF">2016-01-19T20:33:20Z</dcterms:modified>
</cp:coreProperties>
</file>